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E3D"/>
    <a:srgbClr val="0E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3" d="100"/>
          <a:sy n="63" d="100"/>
        </p:scale>
        <p:origin x="-11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57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05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345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890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15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358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47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20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76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446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76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1299E-DB32-49AC-AF41-88F418594BEF}" type="datetimeFigureOut">
              <a:rPr lang="hu-HU" smtClean="0"/>
              <a:t>2022.06.09.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6F553-92F3-43D2-8923-57470F47993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386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537996" y="2705725"/>
            <a:ext cx="9116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8800" dirty="0" smtClean="0">
                <a:solidFill>
                  <a:srgbClr val="0E79BE"/>
                </a:solidFill>
                <a:latin typeface="Montserrat SemiBold" panose="00000700000000000000" pitchFamily="50" charset="-18"/>
              </a:rPr>
              <a:t>CÍM/</a:t>
            </a:r>
            <a:r>
              <a:rPr lang="hu-HU" sz="8800" dirty="0" err="1" smtClean="0">
                <a:solidFill>
                  <a:srgbClr val="0E79BE"/>
                </a:solidFill>
                <a:latin typeface="Montserrat SemiBold" panose="00000700000000000000" pitchFamily="50" charset="-18"/>
              </a:rPr>
              <a:t>Title</a:t>
            </a:r>
            <a:endParaRPr lang="hu-HU" sz="8800" dirty="0">
              <a:solidFill>
                <a:srgbClr val="0E79BE"/>
              </a:solidFill>
              <a:latin typeface="Montserrat SemiBold" panose="000007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0174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024743" y="307909"/>
            <a:ext cx="10077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cap="all" dirty="0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Alcím/Headline</a:t>
            </a:r>
            <a:endParaRPr lang="hu-HU" sz="4000" cap="all" dirty="0">
              <a:solidFill>
                <a:srgbClr val="3E3E3D"/>
              </a:solidFill>
              <a:latin typeface="Montserrat SemiBold" panose="00000700000000000000" pitchFamily="50" charset="-18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222310" y="1334272"/>
            <a:ext cx="9731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Tartalom/</a:t>
            </a:r>
            <a:r>
              <a:rPr lang="hu-HU" sz="3600" dirty="0" err="1" smtClean="0">
                <a:solidFill>
                  <a:srgbClr val="3E3E3D"/>
                </a:solidFill>
                <a:latin typeface="Montserrat SemiBold" panose="00000700000000000000" pitchFamily="50" charset="-18"/>
              </a:rPr>
              <a:t>Content</a:t>
            </a:r>
            <a:endParaRPr lang="hu-HU" sz="3600" dirty="0" smtClean="0">
              <a:solidFill>
                <a:srgbClr val="3E3E3D"/>
              </a:solidFill>
              <a:latin typeface="Montserrat SemiBold" panose="000007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8374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Egyéni</PresentationFormat>
  <Paragraphs>3</Paragraphs>
  <Slides>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3" baseType="lpstr">
      <vt:lpstr>Office-téma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Lőrincz Gergő</dc:creator>
  <cp:lastModifiedBy>SZs</cp:lastModifiedBy>
  <cp:revision>5</cp:revision>
  <dcterms:created xsi:type="dcterms:W3CDTF">2019-01-14T11:49:21Z</dcterms:created>
  <dcterms:modified xsi:type="dcterms:W3CDTF">2022-06-09T16:10:06Z</dcterms:modified>
</cp:coreProperties>
</file>