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314" r:id="rId5"/>
    <p:sldId id="315" r:id="rId6"/>
  </p:sldIdLst>
  <p:sldSz cx="12192000" cy="6858000"/>
  <p:notesSz cx="6889750" cy="100218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6C65"/>
    <a:srgbClr val="242943"/>
    <a:srgbClr val="50ADC9"/>
    <a:srgbClr val="8BB7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29" autoAdjust="0"/>
    <p:restoredTop sz="94641" autoAdjust="0"/>
  </p:normalViewPr>
  <p:slideViewPr>
    <p:cSldViewPr snapToGrid="0" showGuides="1">
      <p:cViewPr varScale="1">
        <p:scale>
          <a:sx n="78" d="100"/>
          <a:sy n="78" d="100"/>
        </p:scale>
        <p:origin x="893" y="48"/>
      </p:cViewPr>
      <p:guideLst>
        <p:guide orient="horz" pos="2160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60" d="100"/>
          <a:sy n="60" d="100"/>
        </p:scale>
        <p:origin x="2227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id="{6D62CE27-2BCE-B9A9-813E-88410A4608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hu-HU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7CD40922-FE85-E970-D324-59BA5E6CDE3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580C0CCD-5E43-4C52-AEFA-AFB34F38C930}" type="datetimeFigureOut">
              <a:rPr lang="hu-HU" smtClean="0"/>
              <a:t>2026. 02. 11.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82596BC0-ACA7-DD1C-36DA-B3E1F2409BA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835148F-54D1-5179-5A02-DEAA627358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EE935F24-B96F-4764-A1A7-F678FB6D96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5762176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57" userDrawn="1">
          <p15:clr>
            <a:srgbClr val="F26B43"/>
          </p15:clr>
        </p15:guide>
        <p15:guide id="2" pos="217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14B5FF55-EFB1-477A-91CC-F3E1C134ABAC}" type="datetimeFigureOut">
              <a:rPr lang="hu-HU" smtClean="0"/>
              <a:t>2026. 02. 11.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4BEECC83-3B73-47DA-A2F9-65E0B839B9C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68807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5:notes"/>
          <p:cNvSpPr txBox="1">
            <a:spLocks noGrp="1"/>
          </p:cNvSpPr>
          <p:nvPr>
            <p:ph type="body" idx="1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18" tIns="48296" rIns="96618" bIns="48296" anchor="t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688" name="Google Shape;68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10107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1">
            <a:extLst>
              <a:ext uri="{FF2B5EF4-FFF2-40B4-BE49-F238E27FC236}">
                <a16:creationId xmlns:a16="http://schemas.microsoft.com/office/drawing/2014/main" id="{FFDA72D5-9EE4-499C-DCC2-35723E8B0D8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876532" y="1721808"/>
            <a:ext cx="10437149" cy="2193368"/>
          </a:xfrm>
        </p:spPr>
        <p:txBody>
          <a:bodyPr anchor="b"/>
          <a:lstStyle>
            <a:lvl1pPr algn="l">
              <a:defRPr sz="4400">
                <a:latin typeface="Montserrat Medium" pitchFamily="2" charset="-18"/>
              </a:defRPr>
            </a:lvl1pPr>
          </a:lstStyle>
          <a:p>
            <a:endParaRPr lang="hu-HU" dirty="0"/>
          </a:p>
        </p:txBody>
      </p:sp>
      <p:sp>
        <p:nvSpPr>
          <p:cNvPr id="8" name="Alcím 2">
            <a:extLst>
              <a:ext uri="{FF2B5EF4-FFF2-40B4-BE49-F238E27FC236}">
                <a16:creationId xmlns:a16="http://schemas.microsoft.com/office/drawing/2014/main" id="{F4902ECD-39FF-18EA-D3CD-6F0E42D0402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/>
          </p:nvPr>
        </p:nvSpPr>
        <p:spPr>
          <a:xfrm>
            <a:off x="877425" y="4347182"/>
            <a:ext cx="10437149" cy="1337216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50ADC9"/>
                </a:solidFill>
                <a:latin typeface="Montserrat SemiBold" pitchFamily="2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Kattintson ide az alcím mintájának szerkesztéséhez</a:t>
            </a:r>
          </a:p>
        </p:txBody>
      </p:sp>
      <p:sp>
        <p:nvSpPr>
          <p:cNvPr id="10" name="Dátum helye 3">
            <a:extLst>
              <a:ext uri="{FF2B5EF4-FFF2-40B4-BE49-F238E27FC236}">
                <a16:creationId xmlns:a16="http://schemas.microsoft.com/office/drawing/2014/main" id="{8D51C3BD-68C5-8B12-2D3C-D427977AB5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2"/>
          </p:nvPr>
        </p:nvSpPr>
        <p:spPr>
          <a:xfrm>
            <a:off x="876532" y="6267600"/>
            <a:ext cx="2743200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50ADC9"/>
                </a:solidFill>
                <a:latin typeface="Montserrat Medium" pitchFamily="2" charset="-18"/>
              </a:defRPr>
            </a:lvl1pPr>
          </a:lstStyle>
          <a:p>
            <a:fld id="{8B2532A9-44F9-4B41-8487-3985DC621253}" type="datetime1">
              <a:rPr lang="hu-HU" smtClean="0"/>
              <a:t>2026. 02. 11.</a:t>
            </a:fld>
            <a:endParaRPr lang="hu-HU" dirty="0"/>
          </a:p>
        </p:txBody>
      </p:sp>
      <p:sp>
        <p:nvSpPr>
          <p:cNvPr id="11" name="Élőláb helye 4">
            <a:extLst>
              <a:ext uri="{FF2B5EF4-FFF2-40B4-BE49-F238E27FC236}">
                <a16:creationId xmlns:a16="http://schemas.microsoft.com/office/drawing/2014/main" id="{124F7D99-6A4D-E428-DFFE-C55ED72ED3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8425543" y="6267600"/>
            <a:ext cx="2886352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0ADC9"/>
                </a:solidFill>
                <a:latin typeface="Montserrat Medium" pitchFamily="2" charset="-18"/>
              </a:defRPr>
            </a:lvl1pPr>
          </a:lstStyle>
          <a:p>
            <a:r>
              <a:rPr lang="hu-HU"/>
              <a:t>Lábjegyzet</a:t>
            </a:r>
            <a:endParaRPr lang="hu-HU" dirty="0"/>
          </a:p>
        </p:txBody>
      </p:sp>
      <p:sp>
        <p:nvSpPr>
          <p:cNvPr id="12" name="Dia számának helye 5">
            <a:extLst>
              <a:ext uri="{FF2B5EF4-FFF2-40B4-BE49-F238E27FC236}">
                <a16:creationId xmlns:a16="http://schemas.microsoft.com/office/drawing/2014/main" id="{60DCD08D-DB2B-212A-2F61-93AA3E515B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44001" y="6267601"/>
            <a:ext cx="446400" cy="440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0ADC9"/>
                </a:solidFill>
                <a:latin typeface="Montserrat Medium" pitchFamily="2" charset="-18"/>
              </a:defRPr>
            </a:lvl1pPr>
          </a:lstStyle>
          <a:p>
            <a:pPr algn="ctr"/>
            <a:fld id="{984DEBCA-B535-412A-BE6C-20E4D978C018}" type="slidenum">
              <a:rPr lang="hu-HU" smtClean="0"/>
              <a:pPr algn="ctr"/>
              <a:t>‹#›</a:t>
            </a:fld>
            <a:endParaRPr lang="hu-HU" dirty="0"/>
          </a:p>
        </p:txBody>
      </p:sp>
      <p:pic>
        <p:nvPicPr>
          <p:cNvPr id="13" name="Kép 12" descr="A képen szöveg, Betűtípus, képernyőkép, Grafika látható&#10;&#10;Automatikusan generált leírás">
            <a:extLst>
              <a:ext uri="{FF2B5EF4-FFF2-40B4-BE49-F238E27FC236}">
                <a16:creationId xmlns:a16="http://schemas.microsoft.com/office/drawing/2014/main" id="{A93F0B71-D3AC-1562-FEEF-31494720B06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21" y="404776"/>
            <a:ext cx="2593099" cy="864000"/>
          </a:xfrm>
          <a:prstGeom prst="rect">
            <a:avLst/>
          </a:prstGeom>
        </p:spPr>
      </p:pic>
      <p:pic>
        <p:nvPicPr>
          <p:cNvPr id="16" name="Kép 15" descr="A képen szöveg, Betűtípus, képernyőkép, Grafika látható&#10;&#10;Automatikusan generált leírás">
            <a:extLst>
              <a:ext uri="{FF2B5EF4-FFF2-40B4-BE49-F238E27FC236}">
                <a16:creationId xmlns:a16="http://schemas.microsoft.com/office/drawing/2014/main" id="{203E3652-CB72-CD11-E8B8-B8EF2D3D7F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2682" y="593639"/>
            <a:ext cx="2952316" cy="540944"/>
          </a:xfrm>
          <a:prstGeom prst="rect">
            <a:avLst/>
          </a:prstGeom>
        </p:spPr>
      </p:pic>
      <p:sp>
        <p:nvSpPr>
          <p:cNvPr id="47" name="Téglalap 46">
            <a:extLst>
              <a:ext uri="{FF2B5EF4-FFF2-40B4-BE49-F238E27FC236}">
                <a16:creationId xmlns:a16="http://schemas.microsoft.com/office/drawing/2014/main" id="{4A7CF2A1-8EF4-09F6-9744-E3C746C016C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0800000">
            <a:off x="876532" y="4040129"/>
            <a:ext cx="590400" cy="144000"/>
          </a:xfrm>
          <a:prstGeom prst="rect">
            <a:avLst/>
          </a:prstGeom>
          <a:solidFill>
            <a:srgbClr val="50A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rgbClr val="242943"/>
              </a:solidFill>
            </a:endParaRPr>
          </a:p>
        </p:txBody>
      </p:sp>
      <p:grpSp>
        <p:nvGrpSpPr>
          <p:cNvPr id="48" name="Csoportba foglalás 47">
            <a:extLst>
              <a:ext uri="{FF2B5EF4-FFF2-40B4-BE49-F238E27FC236}">
                <a16:creationId xmlns:a16="http://schemas.microsoft.com/office/drawing/2014/main" id="{0730C620-653C-E7DE-D37E-ADA72622B094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 rot="10800000">
            <a:off x="11599896" y="0"/>
            <a:ext cx="590400" cy="590400"/>
            <a:chOff x="0" y="6267600"/>
            <a:chExt cx="590400" cy="590400"/>
          </a:xfrm>
        </p:grpSpPr>
        <p:sp>
          <p:nvSpPr>
            <p:cNvPr id="49" name="Téglalap 48">
              <a:extLst>
                <a:ext uri="{FF2B5EF4-FFF2-40B4-BE49-F238E27FC236}">
                  <a16:creationId xmlns:a16="http://schemas.microsoft.com/office/drawing/2014/main" id="{ED7AAD79-4A11-6171-1661-EC843F428F9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6200000">
              <a:off x="-223200" y="6490800"/>
              <a:ext cx="590400" cy="144000"/>
            </a:xfrm>
            <a:prstGeom prst="rect">
              <a:avLst/>
            </a:prstGeom>
            <a:solidFill>
              <a:srgbClr val="50ADC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50" name="Téglalap 49">
              <a:extLst>
                <a:ext uri="{FF2B5EF4-FFF2-40B4-BE49-F238E27FC236}">
                  <a16:creationId xmlns:a16="http://schemas.microsoft.com/office/drawing/2014/main" id="{B2A88948-BD0E-21E6-6EF8-339084BAEE1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6714000"/>
              <a:ext cx="590400" cy="144000"/>
            </a:xfrm>
            <a:prstGeom prst="rect">
              <a:avLst/>
            </a:prstGeom>
            <a:solidFill>
              <a:srgbClr val="50ADC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</p:grpSp>
    </p:spTree>
    <p:extLst>
      <p:ext uri="{BB962C8B-B14F-4D97-AF65-F5344CB8AC3E}">
        <p14:creationId xmlns:p14="http://schemas.microsoft.com/office/powerpoint/2010/main" val="1976433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 2">
    <p:bg>
      <p:bgPr>
        <a:solidFill>
          <a:srgbClr val="50AD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>
            <a:extLst>
              <a:ext uri="{FF2B5EF4-FFF2-40B4-BE49-F238E27FC236}">
                <a16:creationId xmlns:a16="http://schemas.microsoft.com/office/drawing/2014/main" id="{D64DC965-F8FD-7AB6-117A-007FEF3E62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idx="1"/>
          </p:nvPr>
        </p:nvSpPr>
        <p:spPr>
          <a:xfrm>
            <a:off x="876532" y="1759293"/>
            <a:ext cx="5143269" cy="74578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  <a:latin typeface="Montserrat SemiBold" pitchFamily="2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6D348E3C-16D1-F23D-7BC9-39FC88EEE9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half" idx="2"/>
          </p:nvPr>
        </p:nvSpPr>
        <p:spPr>
          <a:xfrm>
            <a:off x="876532" y="2505075"/>
            <a:ext cx="5143269" cy="3636594"/>
          </a:xfrm>
          <a:prstGeom prst="rect">
            <a:avLst/>
          </a:prstGeo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>
                <a:solidFill>
                  <a:srgbClr val="242943"/>
                </a:solidFill>
              </a:defRPr>
            </a:lvl1pPr>
            <a:lvl2pPr marL="685800" indent="-228600">
              <a:buClr>
                <a:schemeClr val="bg1"/>
              </a:buClr>
              <a:buFont typeface="Wingdings" panose="05000000000000000000" pitchFamily="2" charset="2"/>
              <a:buChar char="§"/>
              <a:defRPr>
                <a:solidFill>
                  <a:srgbClr val="242943"/>
                </a:solidFill>
              </a:defRPr>
            </a:lvl2pPr>
            <a:lvl3pPr marL="1143000" indent="-228600">
              <a:buClr>
                <a:schemeClr val="bg1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3pPr>
            <a:lvl4pPr marL="1600200" indent="-228600">
              <a:buClr>
                <a:schemeClr val="bg1"/>
              </a:buClr>
              <a:buFont typeface="Wingdings" panose="05000000000000000000" pitchFamily="2" charset="2"/>
              <a:buChar char="§"/>
              <a:defRPr>
                <a:solidFill>
                  <a:srgbClr val="242943"/>
                </a:solidFill>
              </a:defRPr>
            </a:lvl4pPr>
            <a:lvl5pPr marL="2057400" indent="-228600">
              <a:buClr>
                <a:schemeClr val="bg1"/>
              </a:buClr>
              <a:buFont typeface="Wingdings" panose="05000000000000000000" pitchFamily="2" charset="2"/>
              <a:buChar char="§"/>
              <a:defRPr>
                <a:solidFill>
                  <a:srgbClr val="242943"/>
                </a:solidFill>
              </a:defRPr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FF674313-88BB-F38C-5196-A4AD7E6C49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"/>
          </p:nvPr>
        </p:nvSpPr>
        <p:spPr>
          <a:xfrm>
            <a:off x="6172200" y="1759293"/>
            <a:ext cx="5139695" cy="74578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  <a:latin typeface="Montserrat SemiBold" pitchFamily="2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0B2B22CF-FDD8-3761-5DFA-B641950AD5A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quarter" idx="4"/>
          </p:nvPr>
        </p:nvSpPr>
        <p:spPr>
          <a:xfrm>
            <a:off x="6172200" y="2505075"/>
            <a:ext cx="5139695" cy="3636594"/>
          </a:xfrm>
          <a:prstGeom prst="rect">
            <a:avLst/>
          </a:prstGeom>
        </p:spPr>
        <p:txBody>
          <a:bodyPr/>
          <a:lstStyle>
            <a:lvl2pPr>
              <a:buClr>
                <a:schemeClr val="bg1"/>
              </a:buClr>
              <a:defRPr/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/>
            </a:lvl4pPr>
            <a:lvl5pPr>
              <a:buClr>
                <a:schemeClr val="bg1"/>
              </a:buClr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3" name="Cím helye 1">
            <a:extLst>
              <a:ext uri="{FF2B5EF4-FFF2-40B4-BE49-F238E27FC236}">
                <a16:creationId xmlns:a16="http://schemas.microsoft.com/office/drawing/2014/main" id="{B7961011-ECB4-7944-E7EE-91248CA3BC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76533" y="266699"/>
            <a:ext cx="10435363" cy="12045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A436EA9E-A668-1E35-18FC-2D976DF9BE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90399" y="6141669"/>
            <a:ext cx="3510114" cy="732988"/>
          </a:xfrm>
          <a:prstGeom prst="rect">
            <a:avLst/>
          </a:prstGeom>
          <a:solidFill>
            <a:srgbClr val="50A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7" name="Dátum helye 3">
            <a:extLst>
              <a:ext uri="{FF2B5EF4-FFF2-40B4-BE49-F238E27FC236}">
                <a16:creationId xmlns:a16="http://schemas.microsoft.com/office/drawing/2014/main" id="{075BCF43-7D66-A018-21E8-A298420DE87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>
          <a:xfrm>
            <a:off x="876532" y="6267600"/>
            <a:ext cx="2743200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Montserrat Medium" pitchFamily="2" charset="-18"/>
              </a:defRPr>
            </a:lvl1pPr>
          </a:lstStyle>
          <a:p>
            <a:fld id="{2607CBEE-7AD3-4C90-A0D7-58621A4D7A2E}" type="datetime1">
              <a:rPr lang="hu-HU" smtClean="0"/>
              <a:t>2026. 02. 11.</a:t>
            </a:fld>
            <a:endParaRPr lang="hu-HU" dirty="0"/>
          </a:p>
        </p:txBody>
      </p:sp>
      <p:sp>
        <p:nvSpPr>
          <p:cNvPr id="8" name="Élőláb helye 4">
            <a:extLst>
              <a:ext uri="{FF2B5EF4-FFF2-40B4-BE49-F238E27FC236}">
                <a16:creationId xmlns:a16="http://schemas.microsoft.com/office/drawing/2014/main" id="{5C4D4430-AD61-ABFC-EA89-D90F70B0077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>
          <a:xfrm>
            <a:off x="8425543" y="6267600"/>
            <a:ext cx="2886352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Montserrat Medium" pitchFamily="2" charset="-18"/>
              </a:defRPr>
            </a:lvl1pPr>
          </a:lstStyle>
          <a:p>
            <a:r>
              <a:rPr lang="hu-HU"/>
              <a:t>Lábjegyzet</a:t>
            </a:r>
            <a:endParaRPr lang="hu-HU" dirty="0"/>
          </a:p>
        </p:txBody>
      </p:sp>
      <p:sp>
        <p:nvSpPr>
          <p:cNvPr id="9" name="Dia számának helye 5">
            <a:extLst>
              <a:ext uri="{FF2B5EF4-FFF2-40B4-BE49-F238E27FC236}">
                <a16:creationId xmlns:a16="http://schemas.microsoft.com/office/drawing/2014/main" id="{2F70C13B-CE76-510D-60D8-680D7F4710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>
          <a:xfrm>
            <a:off x="144001" y="6267601"/>
            <a:ext cx="446400" cy="440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Montserrat Medium" pitchFamily="2" charset="-18"/>
              </a:defRPr>
            </a:lvl1pPr>
          </a:lstStyle>
          <a:p>
            <a:pPr algn="ctr"/>
            <a:fld id="{984DEBCA-B535-412A-BE6C-20E4D978C018}" type="slidenum">
              <a:rPr lang="hu-HU" smtClean="0"/>
              <a:pPr algn="ctr"/>
              <a:t>‹#›</a:t>
            </a:fld>
            <a:endParaRPr lang="hu-HU" dirty="0"/>
          </a:p>
        </p:txBody>
      </p:sp>
      <p:grpSp>
        <p:nvGrpSpPr>
          <p:cNvPr id="10" name="Csoportba foglalás 9">
            <a:extLst>
              <a:ext uri="{FF2B5EF4-FFF2-40B4-BE49-F238E27FC236}">
                <a16:creationId xmlns:a16="http://schemas.microsoft.com/office/drawing/2014/main" id="{CC3E5582-9FB1-3234-EC5C-1742E413D1BE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1599896" y="0"/>
            <a:ext cx="590400" cy="590400"/>
            <a:chOff x="11599896" y="0"/>
            <a:chExt cx="590400" cy="590400"/>
          </a:xfrm>
        </p:grpSpPr>
        <p:sp>
          <p:nvSpPr>
            <p:cNvPr id="11" name="Téglalap 10">
              <a:extLst>
                <a:ext uri="{FF2B5EF4-FFF2-40B4-BE49-F238E27FC236}">
                  <a16:creationId xmlns:a16="http://schemas.microsoft.com/office/drawing/2014/main" id="{573DEA13-C552-DADC-ACF5-6BA9A05F73C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5400000">
              <a:off x="11823096" y="22320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12" name="Téglalap 11">
              <a:extLst>
                <a:ext uri="{FF2B5EF4-FFF2-40B4-BE49-F238E27FC236}">
                  <a16:creationId xmlns:a16="http://schemas.microsoft.com/office/drawing/2014/main" id="{C6267E26-7039-45F8-8039-54DE4FC50EF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0800000">
              <a:off x="11599896" y="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</p:grpSp>
      <p:grpSp>
        <p:nvGrpSpPr>
          <p:cNvPr id="14" name="Csoportba foglalás 13">
            <a:extLst>
              <a:ext uri="{FF2B5EF4-FFF2-40B4-BE49-F238E27FC236}">
                <a16:creationId xmlns:a16="http://schemas.microsoft.com/office/drawing/2014/main" id="{DC27C834-CC6F-4D6D-1FC5-5E1B43E383A6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6267600"/>
            <a:ext cx="590400" cy="590400"/>
            <a:chOff x="0" y="6267600"/>
            <a:chExt cx="590400" cy="590400"/>
          </a:xfrm>
        </p:grpSpPr>
        <p:sp>
          <p:nvSpPr>
            <p:cNvPr id="15" name="Téglalap 14">
              <a:extLst>
                <a:ext uri="{FF2B5EF4-FFF2-40B4-BE49-F238E27FC236}">
                  <a16:creationId xmlns:a16="http://schemas.microsoft.com/office/drawing/2014/main" id="{AAB7274F-18A2-A81E-34DA-3865CDC5481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6200000">
              <a:off x="-223200" y="649080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16" name="Téglalap 15">
              <a:extLst>
                <a:ext uri="{FF2B5EF4-FFF2-40B4-BE49-F238E27FC236}">
                  <a16:creationId xmlns:a16="http://schemas.microsoft.com/office/drawing/2014/main" id="{F5AE6D08-3057-FBDE-43F3-E7E3FDDFF8C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671400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</p:grpSp>
      <p:cxnSp>
        <p:nvCxnSpPr>
          <p:cNvPr id="17" name="Egyenes összekötő 16">
            <a:extLst>
              <a:ext uri="{FF2B5EF4-FFF2-40B4-BE49-F238E27FC236}">
                <a16:creationId xmlns:a16="http://schemas.microsoft.com/office/drawing/2014/main" id="{4E5E3D6D-D844-9D9D-2BAF-3F2F47E5D52D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876532" y="6380947"/>
            <a:ext cx="0" cy="216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Csoportba foglalás 18">
            <a:extLst>
              <a:ext uri="{FF2B5EF4-FFF2-40B4-BE49-F238E27FC236}">
                <a16:creationId xmlns:a16="http://schemas.microsoft.com/office/drawing/2014/main" id="{5D442087-0712-D7F9-2F0B-1172BF02950B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4126035" y="6200122"/>
            <a:ext cx="4008305" cy="576655"/>
            <a:chOff x="4126035" y="6200122"/>
            <a:chExt cx="4008305" cy="576655"/>
          </a:xfrm>
        </p:grpSpPr>
        <p:pic>
          <p:nvPicPr>
            <p:cNvPr id="20" name="Kép 19" descr="A képen szöveg, Betűtípus, Grafika, Grafikus tervezés látható">
              <a:extLst>
                <a:ext uri="{FF2B5EF4-FFF2-40B4-BE49-F238E27FC236}">
                  <a16:creationId xmlns:a16="http://schemas.microsoft.com/office/drawing/2014/main" id="{1F7A0622-DB8B-979F-71E7-991CC446C289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22171" y="6253162"/>
              <a:ext cx="2112169" cy="507572"/>
            </a:xfrm>
            <a:prstGeom prst="rect">
              <a:avLst/>
            </a:prstGeom>
          </p:spPr>
        </p:pic>
        <p:pic>
          <p:nvPicPr>
            <p:cNvPr id="21" name="Kép 20" descr="A képen szöveg, Betűtípus, Grafika, képernyőkép látható&#10;&#10;Automatikusan generált leírás">
              <a:extLst>
                <a:ext uri="{FF2B5EF4-FFF2-40B4-BE49-F238E27FC236}">
                  <a16:creationId xmlns:a16="http://schemas.microsoft.com/office/drawing/2014/main" id="{D5EEFB38-D32F-74B4-1790-FFA480CD0627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6035" y="6200122"/>
              <a:ext cx="1728503" cy="5766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9329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ak cí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helye 1">
            <a:extLst>
              <a:ext uri="{FF2B5EF4-FFF2-40B4-BE49-F238E27FC236}">
                <a16:creationId xmlns:a16="http://schemas.microsoft.com/office/drawing/2014/main" id="{230BE0AD-3CF8-4A44-E849-39D9EC520E7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76533" y="266699"/>
            <a:ext cx="10435363" cy="12045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5" name="Dátum helye 3">
            <a:extLst>
              <a:ext uri="{FF2B5EF4-FFF2-40B4-BE49-F238E27FC236}">
                <a16:creationId xmlns:a16="http://schemas.microsoft.com/office/drawing/2014/main" id="{DBF31E29-3195-3186-B27E-221BF95267A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2"/>
          </p:nvPr>
        </p:nvSpPr>
        <p:spPr>
          <a:xfrm>
            <a:off x="876532" y="6267600"/>
            <a:ext cx="2743200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50ADC9"/>
                </a:solidFill>
                <a:latin typeface="Montserrat Medium" pitchFamily="2" charset="-18"/>
              </a:defRPr>
            </a:lvl1pPr>
          </a:lstStyle>
          <a:p>
            <a:fld id="{C64A7330-C93D-4077-ADEA-7F89E5993C7E}" type="datetime1">
              <a:rPr lang="hu-HU" smtClean="0"/>
              <a:t>2026. 02. 11.</a:t>
            </a:fld>
            <a:endParaRPr lang="hu-HU" dirty="0"/>
          </a:p>
        </p:txBody>
      </p:sp>
      <p:sp>
        <p:nvSpPr>
          <p:cNvPr id="10" name="Élőláb helye 4">
            <a:extLst>
              <a:ext uri="{FF2B5EF4-FFF2-40B4-BE49-F238E27FC236}">
                <a16:creationId xmlns:a16="http://schemas.microsoft.com/office/drawing/2014/main" id="{AC856C2E-61D4-EEBA-D3DD-BF31ECD52DF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8425543" y="6267600"/>
            <a:ext cx="2886352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0ADC9"/>
                </a:solidFill>
                <a:latin typeface="Montserrat Medium" pitchFamily="2" charset="-18"/>
              </a:defRPr>
            </a:lvl1pPr>
          </a:lstStyle>
          <a:p>
            <a:r>
              <a:rPr lang="hu-HU"/>
              <a:t>Lábjegyzet</a:t>
            </a:r>
            <a:endParaRPr lang="hu-HU" dirty="0"/>
          </a:p>
        </p:txBody>
      </p:sp>
      <p:sp>
        <p:nvSpPr>
          <p:cNvPr id="11" name="Dia számának helye 5">
            <a:extLst>
              <a:ext uri="{FF2B5EF4-FFF2-40B4-BE49-F238E27FC236}">
                <a16:creationId xmlns:a16="http://schemas.microsoft.com/office/drawing/2014/main" id="{3FC0E080-707F-D44F-9479-9E3F45C3372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44001" y="6267601"/>
            <a:ext cx="446400" cy="440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0ADC9"/>
                </a:solidFill>
                <a:latin typeface="Montserrat Medium" pitchFamily="2" charset="-18"/>
              </a:defRPr>
            </a:lvl1pPr>
          </a:lstStyle>
          <a:p>
            <a:pPr algn="ctr"/>
            <a:fld id="{984DEBCA-B535-412A-BE6C-20E4D978C018}" type="slidenum">
              <a:rPr lang="hu-HU" smtClean="0"/>
              <a:pPr algn="ctr"/>
              <a:t>‹#›</a:t>
            </a:fld>
            <a:endParaRPr lang="hu-HU" dirty="0"/>
          </a:p>
        </p:txBody>
      </p:sp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52202000-7D3E-0D10-EEDE-36138B6F9E44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4126035" y="6200122"/>
            <a:ext cx="3939930" cy="575727"/>
            <a:chOff x="3919426" y="6215062"/>
            <a:chExt cx="3939930" cy="575727"/>
          </a:xfrm>
        </p:grpSpPr>
        <p:pic>
          <p:nvPicPr>
            <p:cNvPr id="3" name="Kép 2" descr="A képen szöveg, Betűtípus, képernyőkép, Grafika látható&#10;&#10;Automatikusan generált leírás">
              <a:extLst>
                <a:ext uri="{FF2B5EF4-FFF2-40B4-BE49-F238E27FC236}">
                  <a16:creationId xmlns:a16="http://schemas.microsoft.com/office/drawing/2014/main" id="{4508250E-8A99-D6DE-3D33-315111E3BB8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8249" y="6338576"/>
              <a:ext cx="1971107" cy="361161"/>
            </a:xfrm>
            <a:prstGeom prst="rect">
              <a:avLst/>
            </a:prstGeom>
          </p:spPr>
        </p:pic>
        <p:pic>
          <p:nvPicPr>
            <p:cNvPr id="4" name="Kép 3" descr="A képen szöveg, Betűtípus, képernyőkép, Grafika látható&#10;&#10;Automatikusan generált leírás">
              <a:extLst>
                <a:ext uri="{FF2B5EF4-FFF2-40B4-BE49-F238E27FC236}">
                  <a16:creationId xmlns:a16="http://schemas.microsoft.com/office/drawing/2014/main" id="{EF559C84-4FE3-619D-E957-EE3F85929D1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9426" y="6215062"/>
              <a:ext cx="1727913" cy="5757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18688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ak cím 2">
    <p:bg>
      <p:bgPr>
        <a:solidFill>
          <a:srgbClr val="50AD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helye 1">
            <a:extLst>
              <a:ext uri="{FF2B5EF4-FFF2-40B4-BE49-F238E27FC236}">
                <a16:creationId xmlns:a16="http://schemas.microsoft.com/office/drawing/2014/main" id="{230BE0AD-3CF8-4A44-E849-39D9EC520E7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76533" y="266699"/>
            <a:ext cx="10435363" cy="12045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456501A5-F453-61EB-4CA5-B01AE49BEE5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90400" y="6157913"/>
            <a:ext cx="3498206" cy="716744"/>
          </a:xfrm>
          <a:prstGeom prst="rect">
            <a:avLst/>
          </a:prstGeom>
          <a:solidFill>
            <a:srgbClr val="50A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3" name="Dátum helye 3">
            <a:extLst>
              <a:ext uri="{FF2B5EF4-FFF2-40B4-BE49-F238E27FC236}">
                <a16:creationId xmlns:a16="http://schemas.microsoft.com/office/drawing/2014/main" id="{946CE760-39D0-CF0B-0D24-4E154F329B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2"/>
          </p:nvPr>
        </p:nvSpPr>
        <p:spPr>
          <a:xfrm>
            <a:off x="876532" y="6267600"/>
            <a:ext cx="2743200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Montserrat Medium" pitchFamily="2" charset="-18"/>
              </a:defRPr>
            </a:lvl1pPr>
          </a:lstStyle>
          <a:p>
            <a:fld id="{D9521BA2-A264-4657-B23E-040EA0B3AC71}" type="datetime1">
              <a:rPr lang="hu-HU" smtClean="0"/>
              <a:t>2026. 02. 11.</a:t>
            </a:fld>
            <a:endParaRPr lang="hu-HU" dirty="0"/>
          </a:p>
        </p:txBody>
      </p:sp>
      <p:sp>
        <p:nvSpPr>
          <p:cNvPr id="4" name="Élőláb helye 4">
            <a:extLst>
              <a:ext uri="{FF2B5EF4-FFF2-40B4-BE49-F238E27FC236}">
                <a16:creationId xmlns:a16="http://schemas.microsoft.com/office/drawing/2014/main" id="{8AF751C8-7100-07CD-4E36-4A0D1C9181B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8425543" y="6267600"/>
            <a:ext cx="2886352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Montserrat Medium" pitchFamily="2" charset="-18"/>
              </a:defRPr>
            </a:lvl1pPr>
          </a:lstStyle>
          <a:p>
            <a:r>
              <a:rPr lang="hu-HU"/>
              <a:t>Lábjegyzet</a:t>
            </a:r>
            <a:endParaRPr lang="hu-HU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4FD05F4-A039-796A-4AB6-2D2CBB72A4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44001" y="6267601"/>
            <a:ext cx="446400" cy="440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Montserrat Medium" pitchFamily="2" charset="-18"/>
              </a:defRPr>
            </a:lvl1pPr>
          </a:lstStyle>
          <a:p>
            <a:pPr algn="ctr"/>
            <a:fld id="{984DEBCA-B535-412A-BE6C-20E4D978C018}" type="slidenum">
              <a:rPr lang="hu-HU" smtClean="0"/>
              <a:pPr algn="ctr"/>
              <a:t>‹#›</a:t>
            </a:fld>
            <a:endParaRPr lang="hu-HU" dirty="0"/>
          </a:p>
        </p:txBody>
      </p:sp>
      <p:grpSp>
        <p:nvGrpSpPr>
          <p:cNvPr id="7" name="Csoportba foglalás 6">
            <a:extLst>
              <a:ext uri="{FF2B5EF4-FFF2-40B4-BE49-F238E27FC236}">
                <a16:creationId xmlns:a16="http://schemas.microsoft.com/office/drawing/2014/main" id="{36ACFA4B-C05A-9005-3ECE-8FA368C289D7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1599896" y="0"/>
            <a:ext cx="590400" cy="590400"/>
            <a:chOff x="11599896" y="0"/>
            <a:chExt cx="590400" cy="590400"/>
          </a:xfrm>
        </p:grpSpPr>
        <p:sp>
          <p:nvSpPr>
            <p:cNvPr id="8" name="Téglalap 7">
              <a:extLst>
                <a:ext uri="{FF2B5EF4-FFF2-40B4-BE49-F238E27FC236}">
                  <a16:creationId xmlns:a16="http://schemas.microsoft.com/office/drawing/2014/main" id="{43649260-7FC5-7F37-0D3E-04CC0D5B504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5400000">
              <a:off x="11823096" y="22320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15" name="Téglalap 14">
              <a:extLst>
                <a:ext uri="{FF2B5EF4-FFF2-40B4-BE49-F238E27FC236}">
                  <a16:creationId xmlns:a16="http://schemas.microsoft.com/office/drawing/2014/main" id="{95A5AD7E-7D94-D3F1-1C2D-3F9E038A1BA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0800000">
              <a:off x="11599896" y="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</p:grpSp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4DFCB269-D5BB-65B0-BE3B-A339F2660EE2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6267600"/>
            <a:ext cx="590400" cy="590400"/>
            <a:chOff x="0" y="6267600"/>
            <a:chExt cx="590400" cy="590400"/>
          </a:xfrm>
        </p:grpSpPr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650B6029-F088-C47D-8FCF-486CB970C3E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6200000">
              <a:off x="-223200" y="649080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18" name="Téglalap 17">
              <a:extLst>
                <a:ext uri="{FF2B5EF4-FFF2-40B4-BE49-F238E27FC236}">
                  <a16:creationId xmlns:a16="http://schemas.microsoft.com/office/drawing/2014/main" id="{8BAA2281-F82D-96EE-63CC-51EC3E973B1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671400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</p:grpSp>
      <p:cxnSp>
        <p:nvCxnSpPr>
          <p:cNvPr id="19" name="Egyenes összekötő 18">
            <a:extLst>
              <a:ext uri="{FF2B5EF4-FFF2-40B4-BE49-F238E27FC236}">
                <a16:creationId xmlns:a16="http://schemas.microsoft.com/office/drawing/2014/main" id="{F8806E1A-9257-F09D-2FFA-05063F93D39C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876532" y="6380947"/>
            <a:ext cx="0" cy="216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Csoportba foglalás 4">
            <a:extLst>
              <a:ext uri="{FF2B5EF4-FFF2-40B4-BE49-F238E27FC236}">
                <a16:creationId xmlns:a16="http://schemas.microsoft.com/office/drawing/2014/main" id="{AA462303-1ECC-E274-ED52-5BCDED376121}"/>
              </a:ext>
            </a:extLst>
          </p:cNvPr>
          <p:cNvGrpSpPr/>
          <p:nvPr userDrawn="1"/>
        </p:nvGrpSpPr>
        <p:grpSpPr>
          <a:xfrm>
            <a:off x="4126035" y="6200122"/>
            <a:ext cx="4008305" cy="576655"/>
            <a:chOff x="4126035" y="6200122"/>
            <a:chExt cx="4008305" cy="576655"/>
          </a:xfrm>
        </p:grpSpPr>
        <p:pic>
          <p:nvPicPr>
            <p:cNvPr id="10" name="Kép 9" descr="A képen szöveg, Betűtípus, Grafika, Grafikus tervezés látható">
              <a:extLst>
                <a:ext uri="{FF2B5EF4-FFF2-40B4-BE49-F238E27FC236}">
                  <a16:creationId xmlns:a16="http://schemas.microsoft.com/office/drawing/2014/main" id="{96EDAD21-8DAF-C914-AD75-1189B5BF6CF7}"/>
                </a:ext>
              </a:extLst>
            </p:cNvPr>
            <p:cNvPicPr/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22171" y="6253162"/>
              <a:ext cx="2112169" cy="507572"/>
            </a:xfrm>
            <a:prstGeom prst="rect">
              <a:avLst/>
            </a:prstGeom>
          </p:spPr>
        </p:pic>
        <p:pic>
          <p:nvPicPr>
            <p:cNvPr id="11" name="Kép 10" descr="A képen szöveg, Betűtípus, Grafika, képernyőkép látható&#10;&#10;Automatikusan generált leírás">
              <a:extLst>
                <a:ext uri="{FF2B5EF4-FFF2-40B4-BE49-F238E27FC236}">
                  <a16:creationId xmlns:a16="http://schemas.microsoft.com/office/drawing/2014/main" id="{0E47EB6E-03D8-12C4-AB81-E3D99C524294}"/>
                </a:ext>
              </a:extLst>
            </p:cNvPr>
            <p:cNvPicPr/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6035" y="6200122"/>
              <a:ext cx="1728503" cy="5766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965565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ábláza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helye 1">
            <a:extLst>
              <a:ext uri="{FF2B5EF4-FFF2-40B4-BE49-F238E27FC236}">
                <a16:creationId xmlns:a16="http://schemas.microsoft.com/office/drawing/2014/main" id="{230BE0AD-3CF8-4A44-E849-39D9EC520E7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76533" y="266699"/>
            <a:ext cx="10435363" cy="12045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5" name="Dátum helye 3">
            <a:extLst>
              <a:ext uri="{FF2B5EF4-FFF2-40B4-BE49-F238E27FC236}">
                <a16:creationId xmlns:a16="http://schemas.microsoft.com/office/drawing/2014/main" id="{DBF31E29-3195-3186-B27E-221BF95267A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2"/>
          </p:nvPr>
        </p:nvSpPr>
        <p:spPr>
          <a:xfrm>
            <a:off x="876532" y="6267600"/>
            <a:ext cx="2743200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50ADC9"/>
                </a:solidFill>
                <a:latin typeface="Montserrat Medium" pitchFamily="2" charset="-18"/>
              </a:defRPr>
            </a:lvl1pPr>
          </a:lstStyle>
          <a:p>
            <a:fld id="{06715412-67F5-444F-9E1C-45937FF0DBAF}" type="datetime1">
              <a:rPr lang="hu-HU" smtClean="0"/>
              <a:t>2026. 02. 11.</a:t>
            </a:fld>
            <a:endParaRPr lang="hu-HU" dirty="0"/>
          </a:p>
        </p:txBody>
      </p:sp>
      <p:sp>
        <p:nvSpPr>
          <p:cNvPr id="10" name="Élőláb helye 4">
            <a:extLst>
              <a:ext uri="{FF2B5EF4-FFF2-40B4-BE49-F238E27FC236}">
                <a16:creationId xmlns:a16="http://schemas.microsoft.com/office/drawing/2014/main" id="{AC856C2E-61D4-EEBA-D3DD-BF31ECD52DF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8425543" y="6267600"/>
            <a:ext cx="2886352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0ADC9"/>
                </a:solidFill>
                <a:latin typeface="Montserrat Medium" pitchFamily="2" charset="-18"/>
              </a:defRPr>
            </a:lvl1pPr>
          </a:lstStyle>
          <a:p>
            <a:r>
              <a:rPr lang="hu-HU"/>
              <a:t>Lábjegyzet</a:t>
            </a:r>
            <a:endParaRPr lang="hu-HU" dirty="0"/>
          </a:p>
        </p:txBody>
      </p:sp>
      <p:sp>
        <p:nvSpPr>
          <p:cNvPr id="11" name="Dia számának helye 5">
            <a:extLst>
              <a:ext uri="{FF2B5EF4-FFF2-40B4-BE49-F238E27FC236}">
                <a16:creationId xmlns:a16="http://schemas.microsoft.com/office/drawing/2014/main" id="{3FC0E080-707F-D44F-9479-9E3F45C3372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44001" y="6267601"/>
            <a:ext cx="446400" cy="440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0ADC9"/>
                </a:solidFill>
                <a:latin typeface="Montserrat Medium" pitchFamily="2" charset="-18"/>
              </a:defRPr>
            </a:lvl1pPr>
          </a:lstStyle>
          <a:p>
            <a:pPr algn="ctr"/>
            <a:fld id="{984DEBCA-B535-412A-BE6C-20E4D978C018}" type="slidenum">
              <a:rPr lang="hu-HU" smtClean="0"/>
              <a:pPr algn="ctr"/>
              <a:t>‹#›</a:t>
            </a:fld>
            <a:endParaRPr lang="hu-HU" dirty="0"/>
          </a:p>
        </p:txBody>
      </p:sp>
      <p:sp>
        <p:nvSpPr>
          <p:cNvPr id="15" name="Table Placeholder 10">
            <a:extLst>
              <a:ext uri="{FF2B5EF4-FFF2-40B4-BE49-F238E27FC236}">
                <a16:creationId xmlns:a16="http://schemas.microsoft.com/office/drawing/2014/main" id="{BEF1E5EC-31D9-21EF-E3C2-0A726622CEA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bl" sz="quarter" idx="15"/>
          </p:nvPr>
        </p:nvSpPr>
        <p:spPr>
          <a:xfrm>
            <a:off x="876531" y="1597225"/>
            <a:ext cx="10435363" cy="45444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50ADC9"/>
                </a:solidFill>
                <a:latin typeface="Montserrat Medium" pitchFamily="2" charset="-18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hu-HU" dirty="0"/>
          </a:p>
        </p:txBody>
      </p:sp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10593053-F471-E31B-440B-301E71BFA795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4126035" y="6200122"/>
            <a:ext cx="3939930" cy="575727"/>
            <a:chOff x="3919426" y="6215062"/>
            <a:chExt cx="3939930" cy="575727"/>
          </a:xfrm>
        </p:grpSpPr>
        <p:pic>
          <p:nvPicPr>
            <p:cNvPr id="3" name="Kép 2" descr="A képen szöveg, Betűtípus, képernyőkép, Grafika látható&#10;&#10;Automatikusan generált leírás">
              <a:extLst>
                <a:ext uri="{FF2B5EF4-FFF2-40B4-BE49-F238E27FC236}">
                  <a16:creationId xmlns:a16="http://schemas.microsoft.com/office/drawing/2014/main" id="{9200CC4D-2AF0-D584-C5A4-62D4ECCFAF3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8249" y="6338576"/>
              <a:ext cx="1971107" cy="361161"/>
            </a:xfrm>
            <a:prstGeom prst="rect">
              <a:avLst/>
            </a:prstGeom>
          </p:spPr>
        </p:pic>
        <p:pic>
          <p:nvPicPr>
            <p:cNvPr id="4" name="Kép 3" descr="A képen szöveg, Betűtípus, képernyőkép, Grafika látható&#10;&#10;Automatikusan generált leírás">
              <a:extLst>
                <a:ext uri="{FF2B5EF4-FFF2-40B4-BE49-F238E27FC236}">
                  <a16:creationId xmlns:a16="http://schemas.microsoft.com/office/drawing/2014/main" id="{17AE3841-C7A8-58BA-C04B-D8EE80AB44FA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9426" y="6215062"/>
              <a:ext cx="1727913" cy="5757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650400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áblázat 2">
    <p:bg>
      <p:bgPr>
        <a:solidFill>
          <a:srgbClr val="50AD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helye 1">
            <a:extLst>
              <a:ext uri="{FF2B5EF4-FFF2-40B4-BE49-F238E27FC236}">
                <a16:creationId xmlns:a16="http://schemas.microsoft.com/office/drawing/2014/main" id="{230BE0AD-3CF8-4A44-E849-39D9EC520E7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76533" y="266699"/>
            <a:ext cx="10435363" cy="12045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15" name="Table Placeholder 10">
            <a:extLst>
              <a:ext uri="{FF2B5EF4-FFF2-40B4-BE49-F238E27FC236}">
                <a16:creationId xmlns:a16="http://schemas.microsoft.com/office/drawing/2014/main" id="{BEF1E5EC-31D9-21EF-E3C2-0A726622CEA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bl" sz="quarter" idx="15"/>
          </p:nvPr>
        </p:nvSpPr>
        <p:spPr>
          <a:xfrm>
            <a:off x="876531" y="1597225"/>
            <a:ext cx="10435363" cy="45444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Montserrat Medium" pitchFamily="2" charset="-18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hu-HU" dirty="0"/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1564F0FF-963F-4FC0-ABC3-AE3620739FF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90399" y="6141668"/>
            <a:ext cx="3502969" cy="732989"/>
          </a:xfrm>
          <a:prstGeom prst="rect">
            <a:avLst/>
          </a:prstGeom>
          <a:solidFill>
            <a:srgbClr val="50A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3" name="Dátum helye 3">
            <a:extLst>
              <a:ext uri="{FF2B5EF4-FFF2-40B4-BE49-F238E27FC236}">
                <a16:creationId xmlns:a16="http://schemas.microsoft.com/office/drawing/2014/main" id="{74CC1EA7-35EC-B926-2D1A-9C242E03E4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2"/>
          </p:nvPr>
        </p:nvSpPr>
        <p:spPr>
          <a:xfrm>
            <a:off x="876532" y="6267600"/>
            <a:ext cx="2743200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Montserrat Medium" pitchFamily="2" charset="-18"/>
              </a:defRPr>
            </a:lvl1pPr>
          </a:lstStyle>
          <a:p>
            <a:fld id="{E04448E6-65F4-44C5-8AF3-5E60CB25F871}" type="datetime1">
              <a:rPr lang="hu-HU" smtClean="0"/>
              <a:t>2026. 02. 11.</a:t>
            </a:fld>
            <a:endParaRPr lang="hu-HU" dirty="0"/>
          </a:p>
        </p:txBody>
      </p:sp>
      <p:sp>
        <p:nvSpPr>
          <p:cNvPr id="4" name="Élőláb helye 4">
            <a:extLst>
              <a:ext uri="{FF2B5EF4-FFF2-40B4-BE49-F238E27FC236}">
                <a16:creationId xmlns:a16="http://schemas.microsoft.com/office/drawing/2014/main" id="{5BF4D33C-AA97-2B4B-F457-5F0C9D7F82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8425543" y="6267600"/>
            <a:ext cx="2886352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Montserrat Medium" pitchFamily="2" charset="-18"/>
              </a:defRPr>
            </a:lvl1pPr>
          </a:lstStyle>
          <a:p>
            <a:r>
              <a:rPr lang="hu-HU"/>
              <a:t>Lábjegyzet</a:t>
            </a:r>
            <a:endParaRPr lang="hu-HU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ADF1DE8-CAB7-DB4B-9D21-A65266D528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44001" y="6267601"/>
            <a:ext cx="446400" cy="440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Montserrat Medium" pitchFamily="2" charset="-18"/>
              </a:defRPr>
            </a:lvl1pPr>
          </a:lstStyle>
          <a:p>
            <a:pPr algn="ctr"/>
            <a:fld id="{984DEBCA-B535-412A-BE6C-20E4D978C018}" type="slidenum">
              <a:rPr lang="hu-HU" smtClean="0"/>
              <a:pPr algn="ctr"/>
              <a:t>‹#›</a:t>
            </a:fld>
            <a:endParaRPr lang="hu-HU" dirty="0"/>
          </a:p>
        </p:txBody>
      </p:sp>
      <p:grpSp>
        <p:nvGrpSpPr>
          <p:cNvPr id="7" name="Csoportba foglalás 6">
            <a:extLst>
              <a:ext uri="{FF2B5EF4-FFF2-40B4-BE49-F238E27FC236}">
                <a16:creationId xmlns:a16="http://schemas.microsoft.com/office/drawing/2014/main" id="{D1884112-110D-702D-885F-A5EA6BCCE5EE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1599896" y="0"/>
            <a:ext cx="590400" cy="590400"/>
            <a:chOff x="11599896" y="0"/>
            <a:chExt cx="590400" cy="590400"/>
          </a:xfrm>
        </p:grpSpPr>
        <p:sp>
          <p:nvSpPr>
            <p:cNvPr id="8" name="Téglalap 7">
              <a:extLst>
                <a:ext uri="{FF2B5EF4-FFF2-40B4-BE49-F238E27FC236}">
                  <a16:creationId xmlns:a16="http://schemas.microsoft.com/office/drawing/2014/main" id="{AD5C639F-9D5C-5EDB-6FFC-58BCA2023BB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5400000">
              <a:off x="11823096" y="22320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16" name="Téglalap 15">
              <a:extLst>
                <a:ext uri="{FF2B5EF4-FFF2-40B4-BE49-F238E27FC236}">
                  <a16:creationId xmlns:a16="http://schemas.microsoft.com/office/drawing/2014/main" id="{BAFCEA77-9F6D-F9D0-65D5-34AD02144BD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0800000">
              <a:off x="11599896" y="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</p:grpSp>
      <p:grpSp>
        <p:nvGrpSpPr>
          <p:cNvPr id="17" name="Csoportba foglalás 16">
            <a:extLst>
              <a:ext uri="{FF2B5EF4-FFF2-40B4-BE49-F238E27FC236}">
                <a16:creationId xmlns:a16="http://schemas.microsoft.com/office/drawing/2014/main" id="{185DE5C9-8B1F-B32F-E648-0E4BF95B238D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6267600"/>
            <a:ext cx="590400" cy="590400"/>
            <a:chOff x="0" y="6267600"/>
            <a:chExt cx="590400" cy="590400"/>
          </a:xfrm>
        </p:grpSpPr>
        <p:sp>
          <p:nvSpPr>
            <p:cNvPr id="18" name="Téglalap 17">
              <a:extLst>
                <a:ext uri="{FF2B5EF4-FFF2-40B4-BE49-F238E27FC236}">
                  <a16:creationId xmlns:a16="http://schemas.microsoft.com/office/drawing/2014/main" id="{B1C1FAD8-781C-92FA-CA17-64F88272434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6200000">
              <a:off x="-223200" y="649080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19" name="Téglalap 18">
              <a:extLst>
                <a:ext uri="{FF2B5EF4-FFF2-40B4-BE49-F238E27FC236}">
                  <a16:creationId xmlns:a16="http://schemas.microsoft.com/office/drawing/2014/main" id="{1EC66B84-0C56-3043-B3F8-CBE223E4C6A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671400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</p:grpSp>
      <p:cxnSp>
        <p:nvCxnSpPr>
          <p:cNvPr id="20" name="Egyenes összekötő 19">
            <a:extLst>
              <a:ext uri="{FF2B5EF4-FFF2-40B4-BE49-F238E27FC236}">
                <a16:creationId xmlns:a16="http://schemas.microsoft.com/office/drawing/2014/main" id="{BEA53959-E12D-A610-011E-D87E68E9CE4C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876532" y="6380947"/>
            <a:ext cx="0" cy="216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Csoportba foglalás 4">
            <a:extLst>
              <a:ext uri="{FF2B5EF4-FFF2-40B4-BE49-F238E27FC236}">
                <a16:creationId xmlns:a16="http://schemas.microsoft.com/office/drawing/2014/main" id="{9A324F98-F31B-4D93-C373-DAE6BC69A3FD}"/>
              </a:ext>
            </a:extLst>
          </p:cNvPr>
          <p:cNvGrpSpPr/>
          <p:nvPr userDrawn="1"/>
        </p:nvGrpSpPr>
        <p:grpSpPr>
          <a:xfrm>
            <a:off x="4126035" y="6200122"/>
            <a:ext cx="4008305" cy="576655"/>
            <a:chOff x="4126035" y="6200122"/>
            <a:chExt cx="4008305" cy="576655"/>
          </a:xfrm>
        </p:grpSpPr>
        <p:pic>
          <p:nvPicPr>
            <p:cNvPr id="10" name="Kép 9" descr="A képen szöveg, Betűtípus, Grafika, Grafikus tervezés látható">
              <a:extLst>
                <a:ext uri="{FF2B5EF4-FFF2-40B4-BE49-F238E27FC236}">
                  <a16:creationId xmlns:a16="http://schemas.microsoft.com/office/drawing/2014/main" id="{1B1E9E93-BAA2-8D00-B410-018F0A64EBA7}"/>
                </a:ext>
              </a:extLst>
            </p:cNvPr>
            <p:cNvPicPr/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22171" y="6253162"/>
              <a:ext cx="2112169" cy="507572"/>
            </a:xfrm>
            <a:prstGeom prst="rect">
              <a:avLst/>
            </a:prstGeom>
          </p:spPr>
        </p:pic>
        <p:pic>
          <p:nvPicPr>
            <p:cNvPr id="11" name="Kép 10" descr="A képen szöveg, Betűtípus, Grafika, képernyőkép látható&#10;&#10;Automatikusan generált leírás">
              <a:extLst>
                <a:ext uri="{FF2B5EF4-FFF2-40B4-BE49-F238E27FC236}">
                  <a16:creationId xmlns:a16="http://schemas.microsoft.com/office/drawing/2014/main" id="{91F5A59A-92BB-5E25-3190-0320773EB862}"/>
                </a:ext>
              </a:extLst>
            </p:cNvPr>
            <p:cNvPicPr/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6035" y="6200122"/>
              <a:ext cx="1728503" cy="5766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38214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rtalomrész képaláírássa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5BB2267-8994-021F-BEAE-24749E3DED9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76532" y="457200"/>
            <a:ext cx="3895493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F086C77-CC5F-533B-0A6B-47493F2AEB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5060026" y="987425"/>
            <a:ext cx="6251870" cy="51542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C2EA6A8-8F8F-C37F-C459-7ABE1A5DAD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half" idx="2"/>
          </p:nvPr>
        </p:nvSpPr>
        <p:spPr>
          <a:xfrm>
            <a:off x="876532" y="2057399"/>
            <a:ext cx="3895493" cy="40842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50ADC9"/>
                </a:solidFill>
                <a:latin typeface="Montserrat SemiBold" pitchFamily="2" charset="-18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1" name="Dátum helye 3">
            <a:extLst>
              <a:ext uri="{FF2B5EF4-FFF2-40B4-BE49-F238E27FC236}">
                <a16:creationId xmlns:a16="http://schemas.microsoft.com/office/drawing/2014/main" id="{EAB0ACC8-D473-7BD1-70D2-F8A89F69D8B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>
          <a:xfrm>
            <a:off x="876532" y="6267600"/>
            <a:ext cx="2743200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50ADC9"/>
                </a:solidFill>
                <a:latin typeface="Montserrat Medium" pitchFamily="2" charset="-18"/>
              </a:defRPr>
            </a:lvl1pPr>
          </a:lstStyle>
          <a:p>
            <a:fld id="{8C590CC6-9018-4EA3-AEA0-2BCFFF96E682}" type="datetime1">
              <a:rPr lang="hu-HU" smtClean="0"/>
              <a:t>2026. 02. 11.</a:t>
            </a:fld>
            <a:endParaRPr lang="hu-HU" dirty="0"/>
          </a:p>
        </p:txBody>
      </p:sp>
      <p:sp>
        <p:nvSpPr>
          <p:cNvPr id="12" name="Élőláb helye 4">
            <a:extLst>
              <a:ext uri="{FF2B5EF4-FFF2-40B4-BE49-F238E27FC236}">
                <a16:creationId xmlns:a16="http://schemas.microsoft.com/office/drawing/2014/main" id="{E0DC7221-6E02-0BAD-B530-033D1D8CFD7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8425543" y="6267600"/>
            <a:ext cx="2886352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0ADC9"/>
                </a:solidFill>
                <a:latin typeface="Montserrat Medium" pitchFamily="2" charset="-18"/>
              </a:defRPr>
            </a:lvl1pPr>
          </a:lstStyle>
          <a:p>
            <a:r>
              <a:rPr lang="hu-HU"/>
              <a:t>Lábjegyzet</a:t>
            </a:r>
            <a:endParaRPr lang="hu-HU" dirty="0"/>
          </a:p>
        </p:txBody>
      </p:sp>
      <p:sp>
        <p:nvSpPr>
          <p:cNvPr id="13" name="Dia számának helye 5">
            <a:extLst>
              <a:ext uri="{FF2B5EF4-FFF2-40B4-BE49-F238E27FC236}">
                <a16:creationId xmlns:a16="http://schemas.microsoft.com/office/drawing/2014/main" id="{264D7613-3838-F409-1231-20F593B6E0F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44001" y="6267601"/>
            <a:ext cx="446400" cy="440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0ADC9"/>
                </a:solidFill>
                <a:latin typeface="Montserrat Medium" pitchFamily="2" charset="-18"/>
              </a:defRPr>
            </a:lvl1pPr>
          </a:lstStyle>
          <a:p>
            <a:pPr algn="ctr"/>
            <a:fld id="{984DEBCA-B535-412A-BE6C-20E4D978C018}" type="slidenum">
              <a:rPr lang="hu-HU" smtClean="0"/>
              <a:pPr algn="ctr"/>
              <a:t>‹#›</a:t>
            </a:fld>
            <a:endParaRPr lang="hu-HU" dirty="0"/>
          </a:p>
        </p:txBody>
      </p:sp>
      <p:grpSp>
        <p:nvGrpSpPr>
          <p:cNvPr id="5" name="Csoportba foglalás 4">
            <a:extLst>
              <a:ext uri="{FF2B5EF4-FFF2-40B4-BE49-F238E27FC236}">
                <a16:creationId xmlns:a16="http://schemas.microsoft.com/office/drawing/2014/main" id="{D7E90E89-51DA-F02C-FAD8-766C858E2199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4126035" y="6200122"/>
            <a:ext cx="3939930" cy="575727"/>
            <a:chOff x="3919426" y="6215062"/>
            <a:chExt cx="3939930" cy="575727"/>
          </a:xfrm>
        </p:grpSpPr>
        <p:pic>
          <p:nvPicPr>
            <p:cNvPr id="6" name="Kép 5" descr="A képen szöveg, Betűtípus, képernyőkép, Grafika látható&#10;&#10;Automatikusan generált leírás">
              <a:extLst>
                <a:ext uri="{FF2B5EF4-FFF2-40B4-BE49-F238E27FC236}">
                  <a16:creationId xmlns:a16="http://schemas.microsoft.com/office/drawing/2014/main" id="{06E3C047-34D9-7447-937D-3628AD04B40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8249" y="6338576"/>
              <a:ext cx="1971107" cy="361161"/>
            </a:xfrm>
            <a:prstGeom prst="rect">
              <a:avLst/>
            </a:prstGeom>
          </p:spPr>
        </p:pic>
        <p:pic>
          <p:nvPicPr>
            <p:cNvPr id="7" name="Kép 6" descr="A képen szöveg, Betűtípus, képernyőkép, Grafika látható&#10;&#10;Automatikusan generált leírás">
              <a:extLst>
                <a:ext uri="{FF2B5EF4-FFF2-40B4-BE49-F238E27FC236}">
                  <a16:creationId xmlns:a16="http://schemas.microsoft.com/office/drawing/2014/main" id="{795C3232-8274-EAC9-07D8-0BB4DC33716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9426" y="6215062"/>
              <a:ext cx="1727913" cy="5757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89120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rtalomrész képaláírással 2">
    <p:bg>
      <p:bgPr>
        <a:solidFill>
          <a:srgbClr val="50AD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5BB2267-8994-021F-BEAE-24749E3DED9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76532" y="457200"/>
            <a:ext cx="3895493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F086C77-CC5F-533B-0A6B-47493F2AEB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5060026" y="987425"/>
            <a:ext cx="6251870" cy="51542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buClr>
                <a:schemeClr val="bg1"/>
              </a:buClr>
              <a:defRPr sz="2000"/>
            </a:lvl2pPr>
            <a:lvl3pPr>
              <a:buClr>
                <a:schemeClr val="bg1"/>
              </a:buClr>
              <a:defRPr sz="18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600"/>
            </a:lvl4pPr>
            <a:lvl5pPr>
              <a:buClr>
                <a:schemeClr val="bg1"/>
              </a:buCl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C2EA6A8-8F8F-C37F-C459-7ABE1A5DAD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half" idx="2"/>
          </p:nvPr>
        </p:nvSpPr>
        <p:spPr>
          <a:xfrm>
            <a:off x="876532" y="2057399"/>
            <a:ext cx="3895493" cy="40842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Montserrat SemiBold" pitchFamily="2" charset="-18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C1905DC9-6151-9B76-C74E-4E687F5268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90400" y="6141668"/>
            <a:ext cx="3500588" cy="732989"/>
          </a:xfrm>
          <a:prstGeom prst="rect">
            <a:avLst/>
          </a:prstGeom>
          <a:solidFill>
            <a:srgbClr val="50A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6" name="Dátum helye 3">
            <a:extLst>
              <a:ext uri="{FF2B5EF4-FFF2-40B4-BE49-F238E27FC236}">
                <a16:creationId xmlns:a16="http://schemas.microsoft.com/office/drawing/2014/main" id="{7F572793-EA94-171C-F670-49C88BB98CD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>
          <a:xfrm>
            <a:off x="876532" y="6267600"/>
            <a:ext cx="2743200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Montserrat Medium" pitchFamily="2" charset="-18"/>
              </a:defRPr>
            </a:lvl1pPr>
          </a:lstStyle>
          <a:p>
            <a:fld id="{71B33F6B-5412-4B46-ACB7-086A0B54B148}" type="datetime1">
              <a:rPr lang="hu-HU" smtClean="0"/>
              <a:t>2026. 02. 11.</a:t>
            </a:fld>
            <a:endParaRPr lang="hu-HU" dirty="0"/>
          </a:p>
        </p:txBody>
      </p:sp>
      <p:sp>
        <p:nvSpPr>
          <p:cNvPr id="7" name="Élőláb helye 4">
            <a:extLst>
              <a:ext uri="{FF2B5EF4-FFF2-40B4-BE49-F238E27FC236}">
                <a16:creationId xmlns:a16="http://schemas.microsoft.com/office/drawing/2014/main" id="{A01B5637-A5F8-A71C-B641-8FF85914D90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8425543" y="6267600"/>
            <a:ext cx="2886352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Montserrat Medium" pitchFamily="2" charset="-18"/>
              </a:defRPr>
            </a:lvl1pPr>
          </a:lstStyle>
          <a:p>
            <a:r>
              <a:rPr lang="hu-HU"/>
              <a:t>Lábjegyzet</a:t>
            </a:r>
            <a:endParaRPr lang="hu-HU" dirty="0"/>
          </a:p>
        </p:txBody>
      </p:sp>
      <p:sp>
        <p:nvSpPr>
          <p:cNvPr id="8" name="Dia számának helye 5">
            <a:extLst>
              <a:ext uri="{FF2B5EF4-FFF2-40B4-BE49-F238E27FC236}">
                <a16:creationId xmlns:a16="http://schemas.microsoft.com/office/drawing/2014/main" id="{C95E4C60-4C98-0324-3BF4-A88060FE624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44001" y="6267601"/>
            <a:ext cx="446400" cy="440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Montserrat Medium" pitchFamily="2" charset="-18"/>
              </a:defRPr>
            </a:lvl1pPr>
          </a:lstStyle>
          <a:p>
            <a:pPr algn="ctr"/>
            <a:fld id="{984DEBCA-B535-412A-BE6C-20E4D978C018}" type="slidenum">
              <a:rPr lang="hu-HU" smtClean="0"/>
              <a:pPr algn="ctr"/>
              <a:t>‹#›</a:t>
            </a:fld>
            <a:endParaRPr lang="hu-HU" dirty="0"/>
          </a:p>
        </p:txBody>
      </p:sp>
      <p:grpSp>
        <p:nvGrpSpPr>
          <p:cNvPr id="9" name="Csoportba foglalás 8">
            <a:extLst>
              <a:ext uri="{FF2B5EF4-FFF2-40B4-BE49-F238E27FC236}">
                <a16:creationId xmlns:a16="http://schemas.microsoft.com/office/drawing/2014/main" id="{6EC89F47-4A2B-7195-264F-CC734F14EBCF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1599896" y="0"/>
            <a:ext cx="590400" cy="590400"/>
            <a:chOff x="11599896" y="0"/>
            <a:chExt cx="590400" cy="590400"/>
          </a:xfrm>
        </p:grpSpPr>
        <p:sp>
          <p:nvSpPr>
            <p:cNvPr id="10" name="Téglalap 9">
              <a:extLst>
                <a:ext uri="{FF2B5EF4-FFF2-40B4-BE49-F238E27FC236}">
                  <a16:creationId xmlns:a16="http://schemas.microsoft.com/office/drawing/2014/main" id="{76C14A29-F484-18C8-44D3-97C6DA493C3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5400000">
              <a:off x="11823096" y="22320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8261001D-2EB6-9418-E3BC-8C17362622D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0800000">
              <a:off x="11599896" y="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</p:grpSp>
      <p:grpSp>
        <p:nvGrpSpPr>
          <p:cNvPr id="18" name="Csoportba foglalás 17">
            <a:extLst>
              <a:ext uri="{FF2B5EF4-FFF2-40B4-BE49-F238E27FC236}">
                <a16:creationId xmlns:a16="http://schemas.microsoft.com/office/drawing/2014/main" id="{93D6BA48-D204-65FE-1BE4-E6A6E6D88E29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6267600"/>
            <a:ext cx="590400" cy="590400"/>
            <a:chOff x="0" y="6267600"/>
            <a:chExt cx="590400" cy="590400"/>
          </a:xfrm>
        </p:grpSpPr>
        <p:sp>
          <p:nvSpPr>
            <p:cNvPr id="19" name="Téglalap 18">
              <a:extLst>
                <a:ext uri="{FF2B5EF4-FFF2-40B4-BE49-F238E27FC236}">
                  <a16:creationId xmlns:a16="http://schemas.microsoft.com/office/drawing/2014/main" id="{CB16718B-F68D-C201-3FDD-D23A92ABFE6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6200000">
              <a:off x="-223200" y="649080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20" name="Téglalap 19">
              <a:extLst>
                <a:ext uri="{FF2B5EF4-FFF2-40B4-BE49-F238E27FC236}">
                  <a16:creationId xmlns:a16="http://schemas.microsoft.com/office/drawing/2014/main" id="{796FDEBC-34CB-45A0-1A9F-08985414271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671400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</p:grpSp>
      <p:cxnSp>
        <p:nvCxnSpPr>
          <p:cNvPr id="21" name="Egyenes összekötő 20">
            <a:extLst>
              <a:ext uri="{FF2B5EF4-FFF2-40B4-BE49-F238E27FC236}">
                <a16:creationId xmlns:a16="http://schemas.microsoft.com/office/drawing/2014/main" id="{39E230CE-7314-953A-A704-50729AF5D069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876532" y="6380947"/>
            <a:ext cx="0" cy="216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" name="Csoportba foglalás 10">
            <a:extLst>
              <a:ext uri="{FF2B5EF4-FFF2-40B4-BE49-F238E27FC236}">
                <a16:creationId xmlns:a16="http://schemas.microsoft.com/office/drawing/2014/main" id="{43314C5E-F7B7-D1FA-FC75-EB5D9A7C2D04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4126035" y="6200122"/>
            <a:ext cx="4008305" cy="576655"/>
            <a:chOff x="4126035" y="6200122"/>
            <a:chExt cx="4008305" cy="576655"/>
          </a:xfrm>
        </p:grpSpPr>
        <p:pic>
          <p:nvPicPr>
            <p:cNvPr id="12" name="Kép 11" descr="A képen szöveg, Betűtípus, Grafika, Grafikus tervezés látható">
              <a:extLst>
                <a:ext uri="{FF2B5EF4-FFF2-40B4-BE49-F238E27FC236}">
                  <a16:creationId xmlns:a16="http://schemas.microsoft.com/office/drawing/2014/main" id="{E002B522-2576-84DA-7BB2-6B53C1C6F35E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22171" y="6253162"/>
              <a:ext cx="2112169" cy="507572"/>
            </a:xfrm>
            <a:prstGeom prst="rect">
              <a:avLst/>
            </a:prstGeom>
          </p:spPr>
        </p:pic>
        <p:pic>
          <p:nvPicPr>
            <p:cNvPr id="13" name="Kép 12" descr="A képen szöveg, Betűtípus, Grafika, képernyőkép látható&#10;&#10;Automatikusan generált leírás">
              <a:extLst>
                <a:ext uri="{FF2B5EF4-FFF2-40B4-BE49-F238E27FC236}">
                  <a16:creationId xmlns:a16="http://schemas.microsoft.com/office/drawing/2014/main" id="{31C4D204-FAD9-0213-3ABA-7A6F08000B86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6035" y="6200122"/>
              <a:ext cx="1728503" cy="5766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019279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C3B1594-F207-92AD-AFAB-0070E01519A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76532" y="457200"/>
            <a:ext cx="3895493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426F0A42-B4B9-47A3-ADE1-B56E1DF294F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idx="1"/>
          </p:nvPr>
        </p:nvSpPr>
        <p:spPr>
          <a:xfrm>
            <a:off x="5060026" y="987425"/>
            <a:ext cx="6251870" cy="51542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537BCF23-8DE6-3A4E-9780-684F71CD4F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half" idx="2"/>
          </p:nvPr>
        </p:nvSpPr>
        <p:spPr>
          <a:xfrm>
            <a:off x="876532" y="2057399"/>
            <a:ext cx="3895493" cy="40842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50ADC9"/>
                </a:solidFill>
                <a:latin typeface="Montserrat SemiBold" pitchFamily="2" charset="-18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1" name="Dátum helye 3">
            <a:extLst>
              <a:ext uri="{FF2B5EF4-FFF2-40B4-BE49-F238E27FC236}">
                <a16:creationId xmlns:a16="http://schemas.microsoft.com/office/drawing/2014/main" id="{3131EE1D-2761-8C85-1302-26340B1DB7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>
          <a:xfrm>
            <a:off x="876532" y="6267600"/>
            <a:ext cx="2743200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50ADC9"/>
                </a:solidFill>
                <a:latin typeface="Montserrat Medium" pitchFamily="2" charset="-18"/>
              </a:defRPr>
            </a:lvl1pPr>
          </a:lstStyle>
          <a:p>
            <a:fld id="{28AB95C8-FC71-4203-8D2E-72A8F798997A}" type="datetime1">
              <a:rPr lang="hu-HU" smtClean="0"/>
              <a:t>2026. 02. 11.</a:t>
            </a:fld>
            <a:endParaRPr lang="hu-HU" dirty="0"/>
          </a:p>
        </p:txBody>
      </p:sp>
      <p:sp>
        <p:nvSpPr>
          <p:cNvPr id="12" name="Élőláb helye 4">
            <a:extLst>
              <a:ext uri="{FF2B5EF4-FFF2-40B4-BE49-F238E27FC236}">
                <a16:creationId xmlns:a16="http://schemas.microsoft.com/office/drawing/2014/main" id="{D253F1E4-5FBB-7BD4-DCBC-C7A51BE119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8425543" y="6267600"/>
            <a:ext cx="2886352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0ADC9"/>
                </a:solidFill>
                <a:latin typeface="Montserrat Medium" pitchFamily="2" charset="-18"/>
              </a:defRPr>
            </a:lvl1pPr>
          </a:lstStyle>
          <a:p>
            <a:r>
              <a:rPr lang="hu-HU"/>
              <a:t>Lábjegyzet</a:t>
            </a:r>
            <a:endParaRPr lang="hu-HU" dirty="0"/>
          </a:p>
        </p:txBody>
      </p:sp>
      <p:sp>
        <p:nvSpPr>
          <p:cNvPr id="13" name="Dia számának helye 5">
            <a:extLst>
              <a:ext uri="{FF2B5EF4-FFF2-40B4-BE49-F238E27FC236}">
                <a16:creationId xmlns:a16="http://schemas.microsoft.com/office/drawing/2014/main" id="{C7451201-15F5-E60B-0988-5E82B6E82E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44001" y="6267601"/>
            <a:ext cx="446400" cy="440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0ADC9"/>
                </a:solidFill>
                <a:latin typeface="Montserrat Medium" pitchFamily="2" charset="-18"/>
              </a:defRPr>
            </a:lvl1pPr>
          </a:lstStyle>
          <a:p>
            <a:pPr algn="ctr"/>
            <a:fld id="{984DEBCA-B535-412A-BE6C-20E4D978C018}" type="slidenum">
              <a:rPr lang="hu-HU" smtClean="0"/>
              <a:pPr algn="ctr"/>
              <a:t>‹#›</a:t>
            </a:fld>
            <a:endParaRPr lang="hu-HU" dirty="0"/>
          </a:p>
        </p:txBody>
      </p:sp>
      <p:grpSp>
        <p:nvGrpSpPr>
          <p:cNvPr id="5" name="Csoportba foglalás 4">
            <a:extLst>
              <a:ext uri="{FF2B5EF4-FFF2-40B4-BE49-F238E27FC236}">
                <a16:creationId xmlns:a16="http://schemas.microsoft.com/office/drawing/2014/main" id="{2916B2E9-C8AE-C8B3-214F-3221E6E4DBF8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4126035" y="6200122"/>
            <a:ext cx="3939930" cy="575727"/>
            <a:chOff x="3919426" y="6215062"/>
            <a:chExt cx="3939930" cy="575727"/>
          </a:xfrm>
        </p:grpSpPr>
        <p:pic>
          <p:nvPicPr>
            <p:cNvPr id="6" name="Kép 5" descr="A képen szöveg, Betűtípus, képernyőkép, Grafika látható&#10;&#10;Automatikusan generált leírás">
              <a:extLst>
                <a:ext uri="{FF2B5EF4-FFF2-40B4-BE49-F238E27FC236}">
                  <a16:creationId xmlns:a16="http://schemas.microsoft.com/office/drawing/2014/main" id="{E87A8D7C-F820-0D4F-95DB-404B5F70D86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8249" y="6338576"/>
              <a:ext cx="1971107" cy="361161"/>
            </a:xfrm>
            <a:prstGeom prst="rect">
              <a:avLst/>
            </a:prstGeom>
          </p:spPr>
        </p:pic>
        <p:pic>
          <p:nvPicPr>
            <p:cNvPr id="7" name="Kép 6" descr="A képen szöveg, Betűtípus, képernyőkép, Grafika látható&#10;&#10;Automatikusan generált leírás">
              <a:extLst>
                <a:ext uri="{FF2B5EF4-FFF2-40B4-BE49-F238E27FC236}">
                  <a16:creationId xmlns:a16="http://schemas.microsoft.com/office/drawing/2014/main" id="{6C4F8D25-1BD0-418D-6FE5-331A8907852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9426" y="6215062"/>
              <a:ext cx="1727913" cy="5757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233177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 2">
    <p:bg>
      <p:bgPr>
        <a:solidFill>
          <a:srgbClr val="50AD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C3B1594-F207-92AD-AFAB-0070E01519A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76532" y="457200"/>
            <a:ext cx="3895493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426F0A42-B4B9-47A3-ADE1-B56E1DF294F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idx="1"/>
          </p:nvPr>
        </p:nvSpPr>
        <p:spPr>
          <a:xfrm>
            <a:off x="5060026" y="987425"/>
            <a:ext cx="6251870" cy="51542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537BCF23-8DE6-3A4E-9780-684F71CD4F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half" idx="2"/>
          </p:nvPr>
        </p:nvSpPr>
        <p:spPr>
          <a:xfrm>
            <a:off x="876532" y="2057399"/>
            <a:ext cx="3895493" cy="40842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Montserrat SemiBold" pitchFamily="2" charset="-18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61EF988F-DBDF-73A9-82D6-FCD9C85DA14F}"/>
              </a:ext>
            </a:extLst>
          </p:cNvPr>
          <p:cNvSpPr>
            <a:spLocks/>
          </p:cNvSpPr>
          <p:nvPr userDrawn="1"/>
        </p:nvSpPr>
        <p:spPr>
          <a:xfrm>
            <a:off x="590399" y="6141668"/>
            <a:ext cx="3483919" cy="732989"/>
          </a:xfrm>
          <a:prstGeom prst="rect">
            <a:avLst/>
          </a:prstGeom>
          <a:solidFill>
            <a:srgbClr val="50A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6" name="Dátum helye 3">
            <a:extLst>
              <a:ext uri="{FF2B5EF4-FFF2-40B4-BE49-F238E27FC236}">
                <a16:creationId xmlns:a16="http://schemas.microsoft.com/office/drawing/2014/main" id="{E8E3C066-479F-C9BB-7444-9F6A23EF1A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>
          <a:xfrm>
            <a:off x="876532" y="6267600"/>
            <a:ext cx="2743200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Montserrat Medium" pitchFamily="2" charset="-18"/>
              </a:defRPr>
            </a:lvl1pPr>
          </a:lstStyle>
          <a:p>
            <a:fld id="{D6F27469-38CD-4AA8-B4D8-FCB874A73243}" type="datetime1">
              <a:rPr lang="hu-HU" smtClean="0"/>
              <a:t>2026. 02. 11.</a:t>
            </a:fld>
            <a:endParaRPr lang="hu-HU" dirty="0"/>
          </a:p>
        </p:txBody>
      </p:sp>
      <p:sp>
        <p:nvSpPr>
          <p:cNvPr id="7" name="Élőláb helye 4">
            <a:extLst>
              <a:ext uri="{FF2B5EF4-FFF2-40B4-BE49-F238E27FC236}">
                <a16:creationId xmlns:a16="http://schemas.microsoft.com/office/drawing/2014/main" id="{8C80991C-2BF5-D239-C560-3CCEFF9F7C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8425543" y="6267600"/>
            <a:ext cx="2886352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Montserrat Medium" pitchFamily="2" charset="-18"/>
              </a:defRPr>
            </a:lvl1pPr>
          </a:lstStyle>
          <a:p>
            <a:r>
              <a:rPr lang="hu-HU"/>
              <a:t>Lábjegyzet</a:t>
            </a:r>
            <a:endParaRPr lang="hu-HU" dirty="0"/>
          </a:p>
        </p:txBody>
      </p:sp>
      <p:sp>
        <p:nvSpPr>
          <p:cNvPr id="8" name="Dia számának helye 5">
            <a:extLst>
              <a:ext uri="{FF2B5EF4-FFF2-40B4-BE49-F238E27FC236}">
                <a16:creationId xmlns:a16="http://schemas.microsoft.com/office/drawing/2014/main" id="{04B0AFC0-E625-E86D-9020-877327EFCE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44001" y="6267601"/>
            <a:ext cx="446400" cy="440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Montserrat Medium" pitchFamily="2" charset="-18"/>
              </a:defRPr>
            </a:lvl1pPr>
          </a:lstStyle>
          <a:p>
            <a:pPr algn="ctr"/>
            <a:fld id="{984DEBCA-B535-412A-BE6C-20E4D978C018}" type="slidenum">
              <a:rPr lang="hu-HU" smtClean="0"/>
              <a:pPr algn="ctr"/>
              <a:t>‹#›</a:t>
            </a:fld>
            <a:endParaRPr lang="hu-HU" dirty="0"/>
          </a:p>
        </p:txBody>
      </p:sp>
      <p:grpSp>
        <p:nvGrpSpPr>
          <p:cNvPr id="9" name="Csoportba foglalás 8">
            <a:extLst>
              <a:ext uri="{FF2B5EF4-FFF2-40B4-BE49-F238E27FC236}">
                <a16:creationId xmlns:a16="http://schemas.microsoft.com/office/drawing/2014/main" id="{20FB08D3-7701-4EB1-2F24-F3174DA51FF2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1599896" y="0"/>
            <a:ext cx="590400" cy="590400"/>
            <a:chOff x="11599896" y="0"/>
            <a:chExt cx="590400" cy="590400"/>
          </a:xfrm>
        </p:grpSpPr>
        <p:sp>
          <p:nvSpPr>
            <p:cNvPr id="10" name="Téglalap 9">
              <a:extLst>
                <a:ext uri="{FF2B5EF4-FFF2-40B4-BE49-F238E27FC236}">
                  <a16:creationId xmlns:a16="http://schemas.microsoft.com/office/drawing/2014/main" id="{467B43ED-50C4-F758-B032-AC168E90AD7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5400000">
              <a:off x="11823096" y="22320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AB35B37F-EE7E-78A7-A002-EE20FCBA9EE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0800000">
              <a:off x="11599896" y="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</p:grpSp>
      <p:grpSp>
        <p:nvGrpSpPr>
          <p:cNvPr id="18" name="Csoportba foglalás 17">
            <a:extLst>
              <a:ext uri="{FF2B5EF4-FFF2-40B4-BE49-F238E27FC236}">
                <a16:creationId xmlns:a16="http://schemas.microsoft.com/office/drawing/2014/main" id="{2D79DF21-9925-61F8-3EB7-C40DA439B5EA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6267600"/>
            <a:ext cx="590400" cy="590400"/>
            <a:chOff x="0" y="6267600"/>
            <a:chExt cx="590400" cy="590400"/>
          </a:xfrm>
        </p:grpSpPr>
        <p:sp>
          <p:nvSpPr>
            <p:cNvPr id="19" name="Téglalap 18">
              <a:extLst>
                <a:ext uri="{FF2B5EF4-FFF2-40B4-BE49-F238E27FC236}">
                  <a16:creationId xmlns:a16="http://schemas.microsoft.com/office/drawing/2014/main" id="{55D8BABA-0553-1783-C277-2BE250991E8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6200000">
              <a:off x="-223200" y="649080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20" name="Téglalap 19">
              <a:extLst>
                <a:ext uri="{FF2B5EF4-FFF2-40B4-BE49-F238E27FC236}">
                  <a16:creationId xmlns:a16="http://schemas.microsoft.com/office/drawing/2014/main" id="{E3025765-7B46-DAAE-4158-C374F19EA6B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671400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</p:grpSp>
      <p:cxnSp>
        <p:nvCxnSpPr>
          <p:cNvPr id="21" name="Egyenes összekötő 20">
            <a:extLst>
              <a:ext uri="{FF2B5EF4-FFF2-40B4-BE49-F238E27FC236}">
                <a16:creationId xmlns:a16="http://schemas.microsoft.com/office/drawing/2014/main" id="{8988A198-DCA1-A1B1-E33C-76400EEC997E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876532" y="6380947"/>
            <a:ext cx="0" cy="216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" name="Csoportba foglalás 10">
            <a:extLst>
              <a:ext uri="{FF2B5EF4-FFF2-40B4-BE49-F238E27FC236}">
                <a16:creationId xmlns:a16="http://schemas.microsoft.com/office/drawing/2014/main" id="{524383A8-A92B-7BEA-155E-7D3B03EE0B28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4126035" y="6200122"/>
            <a:ext cx="4008305" cy="576655"/>
            <a:chOff x="4126035" y="6200122"/>
            <a:chExt cx="4008305" cy="576655"/>
          </a:xfrm>
        </p:grpSpPr>
        <p:pic>
          <p:nvPicPr>
            <p:cNvPr id="12" name="Kép 11" descr="A képen szöveg, Betűtípus, Grafika, Grafikus tervezés látható">
              <a:extLst>
                <a:ext uri="{FF2B5EF4-FFF2-40B4-BE49-F238E27FC236}">
                  <a16:creationId xmlns:a16="http://schemas.microsoft.com/office/drawing/2014/main" id="{967649D2-64D8-D779-5A11-50AA987498CB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22171" y="6253162"/>
              <a:ext cx="2112169" cy="507572"/>
            </a:xfrm>
            <a:prstGeom prst="rect">
              <a:avLst/>
            </a:prstGeom>
          </p:spPr>
        </p:pic>
        <p:pic>
          <p:nvPicPr>
            <p:cNvPr id="13" name="Kép 12" descr="A képen szöveg, Betűtípus, Grafika, képernyőkép látható&#10;&#10;Automatikusan generált leírás">
              <a:extLst>
                <a:ext uri="{FF2B5EF4-FFF2-40B4-BE49-F238E27FC236}">
                  <a16:creationId xmlns:a16="http://schemas.microsoft.com/office/drawing/2014/main" id="{FD763EC2-6109-FD43-B180-77A03F8ED69E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6035" y="6200122"/>
              <a:ext cx="1728503" cy="5766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352773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, tartalom és kép v1" type="obj">
  <p:cSld name="Cím, tartalom és kép v1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8"/>
          <p:cNvSpPr txBox="1">
            <a:spLocks noGrp="1"/>
          </p:cNvSpPr>
          <p:nvPr>
            <p:ph type="title"/>
          </p:nvPr>
        </p:nvSpPr>
        <p:spPr>
          <a:xfrm>
            <a:off x="838200" y="1128521"/>
            <a:ext cx="10515600" cy="1179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F1F42"/>
              </a:buClr>
              <a:buSzPts val="4000"/>
              <a:buFont typeface="Tahoma"/>
              <a:buNone/>
              <a:defRPr sz="4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8"/>
          <p:cNvSpPr txBox="1">
            <a:spLocks noGrp="1"/>
          </p:cNvSpPr>
          <p:nvPr>
            <p:ph type="body" idx="1"/>
          </p:nvPr>
        </p:nvSpPr>
        <p:spPr>
          <a:xfrm>
            <a:off x="838200" y="2486963"/>
            <a:ext cx="5999480" cy="3689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F1F42"/>
              </a:buClr>
              <a:buSzPts val="1800"/>
              <a:buChar char="»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0F1F42"/>
              </a:buClr>
              <a:buSzPts val="1800"/>
              <a:buChar char="»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0F1F42"/>
              </a:buClr>
              <a:buSzPts val="1800"/>
              <a:buChar char="»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0F1F42"/>
              </a:buClr>
              <a:buSzPts val="1800"/>
              <a:buChar char="»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0F1F42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3" name="Google Shape;143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00B7CE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00B7CE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00B7CE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00B7CE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00B7CE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00B7CE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00B7CE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00B7CE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00B7CE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pic>
        <p:nvPicPr>
          <p:cNvPr id="147" name="Google Shape;147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836799" y="150264"/>
            <a:ext cx="1879720" cy="697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4909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dia 2">
    <p:bg>
      <p:bgPr>
        <a:solidFill>
          <a:srgbClr val="50AD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Kép 20" descr="A képen szöveg, Betűtípus, Grafika, képernyőkép látható&#10;&#10;Automatikusan generált leírás">
            <a:extLst>
              <a:ext uri="{FF2B5EF4-FFF2-40B4-BE49-F238E27FC236}">
                <a16:creationId xmlns:a16="http://schemas.microsoft.com/office/drawing/2014/main" id="{10118AC7-D0CC-7D5C-0F81-7BA4C7FFCC9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21" y="409051"/>
            <a:ext cx="2593099" cy="865098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2D3A95A0-A17C-BC10-6F6D-BB6491B3E4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90400" y="6110288"/>
            <a:ext cx="3533605" cy="764369"/>
          </a:xfrm>
          <a:prstGeom prst="rect">
            <a:avLst/>
          </a:prstGeom>
          <a:solidFill>
            <a:srgbClr val="50A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FFDA72D5-9EE4-499C-DCC2-35723E8B0D8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876532" y="1721808"/>
            <a:ext cx="10437149" cy="2193368"/>
          </a:xfrm>
        </p:spPr>
        <p:txBody>
          <a:bodyPr anchor="b"/>
          <a:lstStyle>
            <a:lvl1pPr algn="l">
              <a:defRPr sz="4400">
                <a:solidFill>
                  <a:srgbClr val="242943"/>
                </a:solidFill>
                <a:latin typeface="Montserrat Medium" pitchFamily="2" charset="-18"/>
              </a:defRPr>
            </a:lvl1pPr>
          </a:lstStyle>
          <a:p>
            <a:endParaRPr lang="hu-HU" dirty="0"/>
          </a:p>
        </p:txBody>
      </p:sp>
      <p:sp>
        <p:nvSpPr>
          <p:cNvPr id="8" name="Alcím 2">
            <a:extLst>
              <a:ext uri="{FF2B5EF4-FFF2-40B4-BE49-F238E27FC236}">
                <a16:creationId xmlns:a16="http://schemas.microsoft.com/office/drawing/2014/main" id="{F4902ECD-39FF-18EA-D3CD-6F0E42D0402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/>
          </p:nvPr>
        </p:nvSpPr>
        <p:spPr>
          <a:xfrm>
            <a:off x="877425" y="4334482"/>
            <a:ext cx="10437149" cy="133721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 SemiBold" pitchFamily="2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Kattintson ide az alcím mintájának szerkesztéséhez</a:t>
            </a:r>
          </a:p>
        </p:txBody>
      </p:sp>
      <p:sp>
        <p:nvSpPr>
          <p:cNvPr id="10" name="Dátum helye 3">
            <a:extLst>
              <a:ext uri="{FF2B5EF4-FFF2-40B4-BE49-F238E27FC236}">
                <a16:creationId xmlns:a16="http://schemas.microsoft.com/office/drawing/2014/main" id="{8D51C3BD-68C5-8B12-2D3C-D427977AB5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2"/>
          </p:nvPr>
        </p:nvSpPr>
        <p:spPr>
          <a:xfrm>
            <a:off x="876532" y="6267600"/>
            <a:ext cx="2743200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Montserrat Medium" pitchFamily="2" charset="-18"/>
              </a:defRPr>
            </a:lvl1pPr>
          </a:lstStyle>
          <a:p>
            <a:fld id="{A55F9E97-726A-4848-885A-3CA6A3ABE5A1}" type="datetime1">
              <a:rPr lang="hu-HU" smtClean="0"/>
              <a:t>2026. 02. 11.</a:t>
            </a:fld>
            <a:endParaRPr lang="hu-HU" dirty="0"/>
          </a:p>
        </p:txBody>
      </p:sp>
      <p:sp>
        <p:nvSpPr>
          <p:cNvPr id="11" name="Élőláb helye 4">
            <a:extLst>
              <a:ext uri="{FF2B5EF4-FFF2-40B4-BE49-F238E27FC236}">
                <a16:creationId xmlns:a16="http://schemas.microsoft.com/office/drawing/2014/main" id="{124F7D99-6A4D-E428-DFFE-C55ED72ED3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8425543" y="6267600"/>
            <a:ext cx="2886352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Montserrat Medium" pitchFamily="2" charset="-18"/>
              </a:defRPr>
            </a:lvl1pPr>
          </a:lstStyle>
          <a:p>
            <a:r>
              <a:rPr lang="hu-HU"/>
              <a:t>Lábjegyzet</a:t>
            </a:r>
            <a:endParaRPr lang="hu-HU" dirty="0"/>
          </a:p>
        </p:txBody>
      </p:sp>
      <p:sp>
        <p:nvSpPr>
          <p:cNvPr id="12" name="Dia számának helye 5">
            <a:extLst>
              <a:ext uri="{FF2B5EF4-FFF2-40B4-BE49-F238E27FC236}">
                <a16:creationId xmlns:a16="http://schemas.microsoft.com/office/drawing/2014/main" id="{60DCD08D-DB2B-212A-2F61-93AA3E515B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44001" y="6267601"/>
            <a:ext cx="446400" cy="440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Montserrat Medium" pitchFamily="2" charset="-18"/>
              </a:defRPr>
            </a:lvl1pPr>
          </a:lstStyle>
          <a:p>
            <a:pPr algn="ctr"/>
            <a:fld id="{984DEBCA-B535-412A-BE6C-20E4D978C018}" type="slidenum">
              <a:rPr lang="hu-HU" smtClean="0"/>
              <a:pPr algn="ctr"/>
              <a:t>‹#›</a:t>
            </a:fld>
            <a:endParaRPr lang="hu-HU" dirty="0"/>
          </a:p>
        </p:txBody>
      </p:sp>
      <p:sp>
        <p:nvSpPr>
          <p:cNvPr id="47" name="Téglalap 46">
            <a:extLst>
              <a:ext uri="{FF2B5EF4-FFF2-40B4-BE49-F238E27FC236}">
                <a16:creationId xmlns:a16="http://schemas.microsoft.com/office/drawing/2014/main" id="{4A7CF2A1-8EF4-09F6-9744-E3C746C016C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0800000">
            <a:off x="876532" y="4040129"/>
            <a:ext cx="590400" cy="144000"/>
          </a:xfrm>
          <a:prstGeom prst="rect">
            <a:avLst/>
          </a:prstGeom>
          <a:solidFill>
            <a:srgbClr val="2429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grpSp>
        <p:nvGrpSpPr>
          <p:cNvPr id="48" name="Csoportba foglalás 47">
            <a:extLst>
              <a:ext uri="{FF2B5EF4-FFF2-40B4-BE49-F238E27FC236}">
                <a16:creationId xmlns:a16="http://schemas.microsoft.com/office/drawing/2014/main" id="{0730C620-653C-E7DE-D37E-ADA72622B094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 rot="10800000">
            <a:off x="11599896" y="0"/>
            <a:ext cx="590400" cy="590400"/>
            <a:chOff x="0" y="6267600"/>
            <a:chExt cx="590400" cy="590400"/>
          </a:xfrm>
        </p:grpSpPr>
        <p:sp>
          <p:nvSpPr>
            <p:cNvPr id="49" name="Téglalap 48">
              <a:extLst>
                <a:ext uri="{FF2B5EF4-FFF2-40B4-BE49-F238E27FC236}">
                  <a16:creationId xmlns:a16="http://schemas.microsoft.com/office/drawing/2014/main" id="{ED7AAD79-4A11-6171-1661-EC843F428F9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6200000">
              <a:off x="-223200" y="649080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50" name="Téglalap 49">
              <a:extLst>
                <a:ext uri="{FF2B5EF4-FFF2-40B4-BE49-F238E27FC236}">
                  <a16:creationId xmlns:a16="http://schemas.microsoft.com/office/drawing/2014/main" id="{B2A88948-BD0E-21E6-6EF8-339084BAEE1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671400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</p:grpSp>
      <p:pic>
        <p:nvPicPr>
          <p:cNvPr id="9" name="Kép 8" descr="A képen szöveg, Betűtípus, Grafika, Grafikus tervezés látható">
            <a:extLst>
              <a:ext uri="{FF2B5EF4-FFF2-40B4-BE49-F238E27FC236}">
                <a16:creationId xmlns:a16="http://schemas.microsoft.com/office/drawing/2014/main" id="{B588EAE9-E758-C726-CD85-8DAB3E791DE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000" y="480776"/>
            <a:ext cx="3171579" cy="762156"/>
          </a:xfrm>
          <a:prstGeom prst="rect">
            <a:avLst/>
          </a:prstGeom>
        </p:spPr>
      </p:pic>
      <p:grpSp>
        <p:nvGrpSpPr>
          <p:cNvPr id="3" name="Csoportba foglalás 2">
            <a:extLst>
              <a:ext uri="{FF2B5EF4-FFF2-40B4-BE49-F238E27FC236}">
                <a16:creationId xmlns:a16="http://schemas.microsoft.com/office/drawing/2014/main" id="{0055D972-C237-A35C-6885-4E8566C3C351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6267600"/>
            <a:ext cx="590400" cy="590400"/>
            <a:chOff x="0" y="6267600"/>
            <a:chExt cx="590400" cy="590400"/>
          </a:xfrm>
        </p:grpSpPr>
        <p:sp>
          <p:nvSpPr>
            <p:cNvPr id="4" name="Téglalap 3">
              <a:extLst>
                <a:ext uri="{FF2B5EF4-FFF2-40B4-BE49-F238E27FC236}">
                  <a16:creationId xmlns:a16="http://schemas.microsoft.com/office/drawing/2014/main" id="{5B464D9B-F270-1BF9-B80B-CBAC9DC4151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6200000">
              <a:off x="-223200" y="649080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5" name="Téglalap 4">
              <a:extLst>
                <a:ext uri="{FF2B5EF4-FFF2-40B4-BE49-F238E27FC236}">
                  <a16:creationId xmlns:a16="http://schemas.microsoft.com/office/drawing/2014/main" id="{F79933C0-7CF9-6B63-712C-2D8CC399380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671400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</p:grpSp>
      <p:cxnSp>
        <p:nvCxnSpPr>
          <p:cNvPr id="19" name="Egyenes összekötő 18">
            <a:extLst>
              <a:ext uri="{FF2B5EF4-FFF2-40B4-BE49-F238E27FC236}">
                <a16:creationId xmlns:a16="http://schemas.microsoft.com/office/drawing/2014/main" id="{E7A3FE88-8243-201C-6760-E9ADEC5CD80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876532" y="6380947"/>
            <a:ext cx="0" cy="216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2565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re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Csoportba foglalás 4">
            <a:extLst>
              <a:ext uri="{FF2B5EF4-FFF2-40B4-BE49-F238E27FC236}">
                <a16:creationId xmlns:a16="http://schemas.microsoft.com/office/drawing/2014/main" id="{DD1AC89E-6F4F-984E-73ED-A0EA23FC04B9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4126035" y="6200122"/>
            <a:ext cx="3939930" cy="575727"/>
            <a:chOff x="3919426" y="6215062"/>
            <a:chExt cx="3939930" cy="575727"/>
          </a:xfrm>
        </p:grpSpPr>
        <p:pic>
          <p:nvPicPr>
            <p:cNvPr id="21" name="Kép 20" descr="A képen szöveg, Betűtípus, képernyőkép, Grafika látható&#10;&#10;Automatikusan generált leírás">
              <a:extLst>
                <a:ext uri="{FF2B5EF4-FFF2-40B4-BE49-F238E27FC236}">
                  <a16:creationId xmlns:a16="http://schemas.microsoft.com/office/drawing/2014/main" id="{C536CEBD-B90E-81E9-93B8-B50755C9ED7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8249" y="6338576"/>
              <a:ext cx="1971107" cy="361161"/>
            </a:xfrm>
            <a:prstGeom prst="rect">
              <a:avLst/>
            </a:prstGeom>
          </p:spPr>
        </p:pic>
        <p:pic>
          <p:nvPicPr>
            <p:cNvPr id="22" name="Kép 21" descr="A képen szöveg, Betűtípus, képernyőkép, Grafika látható&#10;&#10;Automatikusan generált leírás">
              <a:extLst>
                <a:ext uri="{FF2B5EF4-FFF2-40B4-BE49-F238E27FC236}">
                  <a16:creationId xmlns:a16="http://schemas.microsoft.com/office/drawing/2014/main" id="{FE0409C7-0213-47CB-9A06-F27BEFD5972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9426" y="6215062"/>
              <a:ext cx="1727913" cy="575727"/>
            </a:xfrm>
            <a:prstGeom prst="rect">
              <a:avLst/>
            </a:prstGeom>
          </p:spPr>
        </p:pic>
      </p:grpSp>
      <p:sp>
        <p:nvSpPr>
          <p:cNvPr id="11" name="Dátum helye 3">
            <a:extLst>
              <a:ext uri="{FF2B5EF4-FFF2-40B4-BE49-F238E27FC236}">
                <a16:creationId xmlns:a16="http://schemas.microsoft.com/office/drawing/2014/main" id="{6650225B-B47B-D6CD-85B7-A8A5108AD8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>
            <p:ph type="dt" sz="half" idx="2"/>
          </p:nvPr>
        </p:nvSpPr>
        <p:spPr>
          <a:xfrm>
            <a:off x="876532" y="6267600"/>
            <a:ext cx="2743200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50ADC9"/>
                </a:solidFill>
                <a:latin typeface="Montserrat Medium" pitchFamily="2" charset="-18"/>
              </a:defRPr>
            </a:lvl1pPr>
          </a:lstStyle>
          <a:p>
            <a:fld id="{4650D7A3-E664-4665-A7B1-30CC8C85C02F}" type="datetime1">
              <a:rPr lang="hu-HU" smtClean="0"/>
              <a:t>2026. 02. 11.</a:t>
            </a:fld>
            <a:endParaRPr lang="hu-HU" dirty="0"/>
          </a:p>
        </p:txBody>
      </p:sp>
      <p:sp>
        <p:nvSpPr>
          <p:cNvPr id="12" name="Élőláb helye 4">
            <a:extLst>
              <a:ext uri="{FF2B5EF4-FFF2-40B4-BE49-F238E27FC236}">
                <a16:creationId xmlns:a16="http://schemas.microsoft.com/office/drawing/2014/main" id="{50B8A4C9-199A-5AD4-522F-DDC2BF8DC18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>
            <p:ph type="ftr" sz="quarter" idx="3"/>
          </p:nvPr>
        </p:nvSpPr>
        <p:spPr>
          <a:xfrm>
            <a:off x="8425543" y="6267600"/>
            <a:ext cx="2886352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0ADC9"/>
                </a:solidFill>
                <a:latin typeface="Montserrat Medium" pitchFamily="2" charset="-18"/>
              </a:defRPr>
            </a:lvl1pPr>
          </a:lstStyle>
          <a:p>
            <a:r>
              <a:rPr lang="hu-HU"/>
              <a:t>Lábjegyzet</a:t>
            </a:r>
            <a:endParaRPr lang="hu-HU" dirty="0"/>
          </a:p>
        </p:txBody>
      </p:sp>
      <p:sp>
        <p:nvSpPr>
          <p:cNvPr id="13" name="Dia számának helye 5">
            <a:extLst>
              <a:ext uri="{FF2B5EF4-FFF2-40B4-BE49-F238E27FC236}">
                <a16:creationId xmlns:a16="http://schemas.microsoft.com/office/drawing/2014/main" id="{7D2EC48C-CA12-9D6B-A620-72FC4D28800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>
            <p:ph type="sldNum" sz="quarter" idx="4"/>
          </p:nvPr>
        </p:nvSpPr>
        <p:spPr>
          <a:xfrm>
            <a:off x="144001" y="6267601"/>
            <a:ext cx="446400" cy="440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0ADC9"/>
                </a:solidFill>
                <a:latin typeface="Montserrat Medium" pitchFamily="2" charset="-18"/>
              </a:defRPr>
            </a:lvl1pPr>
          </a:lstStyle>
          <a:p>
            <a:pPr algn="ctr"/>
            <a:fld id="{984DEBCA-B535-412A-BE6C-20E4D978C018}" type="slidenum">
              <a:rPr lang="hu-HU" smtClean="0"/>
              <a:pPr algn="ctr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759461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res 2">
    <p:bg>
      <p:bgPr>
        <a:solidFill>
          <a:srgbClr val="50AD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572385BF-A294-1188-9EAD-1D4417F609B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90400" y="6115050"/>
            <a:ext cx="3535634" cy="759607"/>
          </a:xfrm>
          <a:prstGeom prst="rect">
            <a:avLst/>
          </a:prstGeom>
          <a:solidFill>
            <a:srgbClr val="50A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5" name="Dátum helye 3">
            <a:extLst>
              <a:ext uri="{FF2B5EF4-FFF2-40B4-BE49-F238E27FC236}">
                <a16:creationId xmlns:a16="http://schemas.microsoft.com/office/drawing/2014/main" id="{83120C8C-B618-A880-5F61-628354EBF98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2"/>
          </p:nvPr>
        </p:nvSpPr>
        <p:spPr>
          <a:xfrm>
            <a:off x="876532" y="6267600"/>
            <a:ext cx="2743200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Montserrat Medium" pitchFamily="2" charset="-18"/>
              </a:defRPr>
            </a:lvl1pPr>
          </a:lstStyle>
          <a:p>
            <a:fld id="{ABAF642F-37CC-4AFD-B7CC-1FC177FF39F6}" type="datetime1">
              <a:rPr lang="hu-HU" smtClean="0"/>
              <a:t>2026. 02. 11.</a:t>
            </a:fld>
            <a:endParaRPr lang="hu-HU" dirty="0"/>
          </a:p>
        </p:txBody>
      </p:sp>
      <p:sp>
        <p:nvSpPr>
          <p:cNvPr id="6" name="Élőláb helye 4">
            <a:extLst>
              <a:ext uri="{FF2B5EF4-FFF2-40B4-BE49-F238E27FC236}">
                <a16:creationId xmlns:a16="http://schemas.microsoft.com/office/drawing/2014/main" id="{461BEB57-5459-268B-40D5-C26BAE32D8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8425543" y="6267600"/>
            <a:ext cx="2886352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Montserrat Medium" pitchFamily="2" charset="-18"/>
              </a:defRPr>
            </a:lvl1pPr>
          </a:lstStyle>
          <a:p>
            <a:r>
              <a:rPr lang="hu-HU"/>
              <a:t>Lábjegyzet</a:t>
            </a:r>
            <a:endParaRPr lang="hu-HU" dirty="0"/>
          </a:p>
        </p:txBody>
      </p:sp>
      <p:sp>
        <p:nvSpPr>
          <p:cNvPr id="7" name="Dia számának helye 5">
            <a:extLst>
              <a:ext uri="{FF2B5EF4-FFF2-40B4-BE49-F238E27FC236}">
                <a16:creationId xmlns:a16="http://schemas.microsoft.com/office/drawing/2014/main" id="{5D7FC26F-C83C-E7EC-7FD9-B14284A23A0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44001" y="6267601"/>
            <a:ext cx="446400" cy="440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Montserrat Medium" pitchFamily="2" charset="-18"/>
              </a:defRPr>
            </a:lvl1pPr>
          </a:lstStyle>
          <a:p>
            <a:pPr algn="ctr"/>
            <a:fld id="{984DEBCA-B535-412A-BE6C-20E4D978C018}" type="slidenum">
              <a:rPr lang="hu-HU" smtClean="0"/>
              <a:pPr algn="ctr"/>
              <a:t>‹#›</a:t>
            </a:fld>
            <a:endParaRPr lang="hu-HU" dirty="0"/>
          </a:p>
        </p:txBody>
      </p:sp>
      <p:grpSp>
        <p:nvGrpSpPr>
          <p:cNvPr id="19" name="Csoportba foglalás 18">
            <a:extLst>
              <a:ext uri="{FF2B5EF4-FFF2-40B4-BE49-F238E27FC236}">
                <a16:creationId xmlns:a16="http://schemas.microsoft.com/office/drawing/2014/main" id="{D60AC711-3D9E-DFD0-E3BA-66E105B02A95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1599896" y="0"/>
            <a:ext cx="590400" cy="590400"/>
            <a:chOff x="11599896" y="0"/>
            <a:chExt cx="590400" cy="590400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750DB4E3-4EA2-493A-6426-BAC9AAF4F5F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5400000">
              <a:off x="11823096" y="22320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10" name="Téglalap 9">
              <a:extLst>
                <a:ext uri="{FF2B5EF4-FFF2-40B4-BE49-F238E27FC236}">
                  <a16:creationId xmlns:a16="http://schemas.microsoft.com/office/drawing/2014/main" id="{CF341BD3-52F2-1FBC-7A77-78B69E24FF6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0800000">
              <a:off x="11599896" y="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</p:grpSp>
      <p:grpSp>
        <p:nvGrpSpPr>
          <p:cNvPr id="18" name="Csoportba foglalás 17">
            <a:extLst>
              <a:ext uri="{FF2B5EF4-FFF2-40B4-BE49-F238E27FC236}">
                <a16:creationId xmlns:a16="http://schemas.microsoft.com/office/drawing/2014/main" id="{27CCD8B8-06CC-F67D-3918-419C6A840694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6267600"/>
            <a:ext cx="590400" cy="590400"/>
            <a:chOff x="0" y="6267600"/>
            <a:chExt cx="590400" cy="590400"/>
          </a:xfrm>
        </p:grpSpPr>
        <p:sp>
          <p:nvSpPr>
            <p:cNvPr id="15" name="Téglalap 14">
              <a:extLst>
                <a:ext uri="{FF2B5EF4-FFF2-40B4-BE49-F238E27FC236}">
                  <a16:creationId xmlns:a16="http://schemas.microsoft.com/office/drawing/2014/main" id="{2536F820-1A02-9167-3785-3C43837C0A7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6200000">
              <a:off x="-223200" y="649080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16" name="Téglalap 15">
              <a:extLst>
                <a:ext uri="{FF2B5EF4-FFF2-40B4-BE49-F238E27FC236}">
                  <a16:creationId xmlns:a16="http://schemas.microsoft.com/office/drawing/2014/main" id="{90158427-4165-BAC1-2F8B-EA57035EF36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671400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</p:grpSp>
      <p:cxnSp>
        <p:nvCxnSpPr>
          <p:cNvPr id="17" name="Egyenes összekötő 16">
            <a:extLst>
              <a:ext uri="{FF2B5EF4-FFF2-40B4-BE49-F238E27FC236}">
                <a16:creationId xmlns:a16="http://schemas.microsoft.com/office/drawing/2014/main" id="{7D2B1E10-1D39-D439-CD74-AA2669294F9D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876532" y="6380947"/>
            <a:ext cx="0" cy="216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" name="Csoportba foglalás 12">
            <a:extLst>
              <a:ext uri="{FF2B5EF4-FFF2-40B4-BE49-F238E27FC236}">
                <a16:creationId xmlns:a16="http://schemas.microsoft.com/office/drawing/2014/main" id="{0FDD37B7-97C5-BAE4-DD6E-58E97F8D6350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4126035" y="6200122"/>
            <a:ext cx="4008305" cy="576655"/>
            <a:chOff x="4126035" y="6200122"/>
            <a:chExt cx="4008305" cy="576655"/>
          </a:xfrm>
        </p:grpSpPr>
        <p:pic>
          <p:nvPicPr>
            <p:cNvPr id="3" name="Kép 2" descr="A képen szöveg, Betűtípus, Grafika, Grafikus tervezés látható">
              <a:extLst>
                <a:ext uri="{FF2B5EF4-FFF2-40B4-BE49-F238E27FC236}">
                  <a16:creationId xmlns:a16="http://schemas.microsoft.com/office/drawing/2014/main" id="{54CC3213-78E9-9D68-F6AE-D3B77922CD7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22171" y="6253162"/>
              <a:ext cx="2112169" cy="507572"/>
            </a:xfrm>
            <a:prstGeom prst="rect">
              <a:avLst/>
            </a:prstGeom>
          </p:spPr>
        </p:pic>
        <p:pic>
          <p:nvPicPr>
            <p:cNvPr id="2" name="Kép 1" descr="A képen szöveg, Betűtípus, Grafika, képernyőkép látható&#10;&#10;Automatikusan generált leírás">
              <a:extLst>
                <a:ext uri="{FF2B5EF4-FFF2-40B4-BE49-F238E27FC236}">
                  <a16:creationId xmlns:a16="http://schemas.microsoft.com/office/drawing/2014/main" id="{B349F89B-9B1A-55B5-1987-952A9200F82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6035" y="6200122"/>
              <a:ext cx="1728503" cy="5766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30052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ím helye 1">
            <a:extLst>
              <a:ext uri="{FF2B5EF4-FFF2-40B4-BE49-F238E27FC236}">
                <a16:creationId xmlns:a16="http://schemas.microsoft.com/office/drawing/2014/main" id="{3441B05D-1A1B-B5E1-5605-95125AF345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76533" y="266699"/>
            <a:ext cx="10435363" cy="12045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11" name="Szöveg helye 2">
            <a:extLst>
              <a:ext uri="{FF2B5EF4-FFF2-40B4-BE49-F238E27FC236}">
                <a16:creationId xmlns:a16="http://schemas.microsoft.com/office/drawing/2014/main" id="{15DE317F-9937-62EB-75CE-43327BD815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876532" y="1759294"/>
            <a:ext cx="10435363" cy="4382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5" name="Dátum helye 3">
            <a:extLst>
              <a:ext uri="{FF2B5EF4-FFF2-40B4-BE49-F238E27FC236}">
                <a16:creationId xmlns:a16="http://schemas.microsoft.com/office/drawing/2014/main" id="{3AD07978-84F9-746D-28AA-72EEA35A16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2"/>
          </p:nvPr>
        </p:nvSpPr>
        <p:spPr>
          <a:xfrm>
            <a:off x="876532" y="6267600"/>
            <a:ext cx="2743200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50ADC9"/>
                </a:solidFill>
                <a:latin typeface="Montserrat Medium" pitchFamily="2" charset="-18"/>
              </a:defRPr>
            </a:lvl1pPr>
          </a:lstStyle>
          <a:p>
            <a:fld id="{555CB8FF-54E5-4DF9-A234-D46E54532942}" type="datetime1">
              <a:rPr lang="hu-HU" smtClean="0"/>
              <a:t>2026. 02. 11.</a:t>
            </a:fld>
            <a:endParaRPr lang="hu-HU" dirty="0"/>
          </a:p>
        </p:txBody>
      </p:sp>
      <p:sp>
        <p:nvSpPr>
          <p:cNvPr id="6" name="Élőláb helye 4">
            <a:extLst>
              <a:ext uri="{FF2B5EF4-FFF2-40B4-BE49-F238E27FC236}">
                <a16:creationId xmlns:a16="http://schemas.microsoft.com/office/drawing/2014/main" id="{CE2BB343-1DCE-7D36-892E-91583D29181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8425543" y="6267600"/>
            <a:ext cx="2886352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0ADC9"/>
                </a:solidFill>
                <a:latin typeface="Montserrat Medium" pitchFamily="2" charset="-18"/>
              </a:defRPr>
            </a:lvl1pPr>
          </a:lstStyle>
          <a:p>
            <a:r>
              <a:rPr lang="hu-HU"/>
              <a:t>Lábjegyzet</a:t>
            </a:r>
            <a:endParaRPr lang="hu-HU" dirty="0"/>
          </a:p>
        </p:txBody>
      </p:sp>
      <p:sp>
        <p:nvSpPr>
          <p:cNvPr id="12" name="Dia számának helye 5">
            <a:extLst>
              <a:ext uri="{FF2B5EF4-FFF2-40B4-BE49-F238E27FC236}">
                <a16:creationId xmlns:a16="http://schemas.microsoft.com/office/drawing/2014/main" id="{1C554DE3-6345-C2FB-186D-CA695CBF3B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44001" y="6267601"/>
            <a:ext cx="446400" cy="440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0ADC9"/>
                </a:solidFill>
                <a:latin typeface="Montserrat Medium" pitchFamily="2" charset="-18"/>
              </a:defRPr>
            </a:lvl1pPr>
          </a:lstStyle>
          <a:p>
            <a:pPr algn="ctr"/>
            <a:fld id="{984DEBCA-B535-412A-BE6C-20E4D978C018}" type="slidenum">
              <a:rPr lang="hu-HU" smtClean="0"/>
              <a:pPr algn="ctr"/>
              <a:t>‹#›</a:t>
            </a:fld>
            <a:endParaRPr lang="hu-HU" dirty="0"/>
          </a:p>
        </p:txBody>
      </p:sp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42D2C91E-C83D-EB0C-0DBD-57079618F504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4126035" y="6200122"/>
            <a:ext cx="3939930" cy="575727"/>
            <a:chOff x="3919426" y="6215062"/>
            <a:chExt cx="3939930" cy="575727"/>
          </a:xfrm>
        </p:grpSpPr>
        <p:pic>
          <p:nvPicPr>
            <p:cNvPr id="3" name="Kép 2" descr="A képen szöveg, Betűtípus, képernyőkép, Grafika látható&#10;&#10;Automatikusan generált leírás">
              <a:extLst>
                <a:ext uri="{FF2B5EF4-FFF2-40B4-BE49-F238E27FC236}">
                  <a16:creationId xmlns:a16="http://schemas.microsoft.com/office/drawing/2014/main" id="{0123F932-39F7-A40E-D942-015B1D50C7E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8249" y="6338576"/>
              <a:ext cx="1971107" cy="361161"/>
            </a:xfrm>
            <a:prstGeom prst="rect">
              <a:avLst/>
            </a:prstGeom>
          </p:spPr>
        </p:pic>
        <p:pic>
          <p:nvPicPr>
            <p:cNvPr id="4" name="Kép 3" descr="A képen szöveg, Betűtípus, képernyőkép, Grafika látható&#10;&#10;Automatikusan generált leírás">
              <a:extLst>
                <a:ext uri="{FF2B5EF4-FFF2-40B4-BE49-F238E27FC236}">
                  <a16:creationId xmlns:a16="http://schemas.microsoft.com/office/drawing/2014/main" id="{ED8A415A-8DB7-AAA0-A5A7-A028677138F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9426" y="6215062"/>
              <a:ext cx="1727913" cy="5757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4415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 2">
    <p:bg>
      <p:bgPr>
        <a:solidFill>
          <a:srgbClr val="50AD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ím helye 1">
            <a:extLst>
              <a:ext uri="{FF2B5EF4-FFF2-40B4-BE49-F238E27FC236}">
                <a16:creationId xmlns:a16="http://schemas.microsoft.com/office/drawing/2014/main" id="{3441B05D-1A1B-B5E1-5605-95125AF345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76533" y="266699"/>
            <a:ext cx="10435363" cy="12045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11" name="Szöveg helye 2">
            <a:extLst>
              <a:ext uri="{FF2B5EF4-FFF2-40B4-BE49-F238E27FC236}">
                <a16:creationId xmlns:a16="http://schemas.microsoft.com/office/drawing/2014/main" id="{15DE317F-9937-62EB-75CE-43327BD815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876532" y="1759294"/>
            <a:ext cx="10435363" cy="4382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2pPr>
              <a:buClr>
                <a:schemeClr val="bg1"/>
              </a:buClr>
              <a:defRPr/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/>
            </a:lvl4pPr>
            <a:lvl5pPr>
              <a:buClr>
                <a:schemeClr val="bg1"/>
              </a:buClr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F764BAA9-97CF-8161-47FD-FC1C81A781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90400" y="6141669"/>
            <a:ext cx="3535633" cy="732988"/>
          </a:xfrm>
          <a:prstGeom prst="rect">
            <a:avLst/>
          </a:prstGeom>
          <a:solidFill>
            <a:srgbClr val="50A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3" name="Dátum helye 3">
            <a:extLst>
              <a:ext uri="{FF2B5EF4-FFF2-40B4-BE49-F238E27FC236}">
                <a16:creationId xmlns:a16="http://schemas.microsoft.com/office/drawing/2014/main" id="{E1210025-1919-BB6B-EA7F-38D3AE9CC90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2"/>
          </p:nvPr>
        </p:nvSpPr>
        <p:spPr>
          <a:xfrm>
            <a:off x="876532" y="6267600"/>
            <a:ext cx="2743200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Montserrat Medium" pitchFamily="2" charset="-18"/>
              </a:defRPr>
            </a:lvl1pPr>
          </a:lstStyle>
          <a:p>
            <a:fld id="{BFEC20C1-F9A5-46C0-A2AD-25619D2B4F7F}" type="datetime1">
              <a:rPr lang="hu-HU" smtClean="0"/>
              <a:t>2026. 02. 11.</a:t>
            </a:fld>
            <a:endParaRPr lang="hu-HU" dirty="0"/>
          </a:p>
        </p:txBody>
      </p:sp>
      <p:sp>
        <p:nvSpPr>
          <p:cNvPr id="4" name="Élőláb helye 4">
            <a:extLst>
              <a:ext uri="{FF2B5EF4-FFF2-40B4-BE49-F238E27FC236}">
                <a16:creationId xmlns:a16="http://schemas.microsoft.com/office/drawing/2014/main" id="{0993434F-2043-F05E-9EE3-699D5007D1B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8425543" y="6267600"/>
            <a:ext cx="2886352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Montserrat Medium" pitchFamily="2" charset="-18"/>
              </a:defRPr>
            </a:lvl1pPr>
          </a:lstStyle>
          <a:p>
            <a:r>
              <a:rPr lang="hu-HU"/>
              <a:t>Lábjegyzet</a:t>
            </a:r>
            <a:endParaRPr lang="hu-HU" dirty="0"/>
          </a:p>
        </p:txBody>
      </p:sp>
      <p:sp>
        <p:nvSpPr>
          <p:cNvPr id="7" name="Dia számának helye 5">
            <a:extLst>
              <a:ext uri="{FF2B5EF4-FFF2-40B4-BE49-F238E27FC236}">
                <a16:creationId xmlns:a16="http://schemas.microsoft.com/office/drawing/2014/main" id="{E968A935-0F97-3E63-3E2F-292C37A354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44001" y="6267601"/>
            <a:ext cx="446400" cy="440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Montserrat Medium" pitchFamily="2" charset="-18"/>
              </a:defRPr>
            </a:lvl1pPr>
          </a:lstStyle>
          <a:p>
            <a:pPr algn="ctr"/>
            <a:fld id="{984DEBCA-B535-412A-BE6C-20E4D978C018}" type="slidenum">
              <a:rPr lang="hu-HU" smtClean="0"/>
              <a:pPr algn="ctr"/>
              <a:t>‹#›</a:t>
            </a:fld>
            <a:endParaRPr lang="hu-HU" dirty="0"/>
          </a:p>
        </p:txBody>
      </p:sp>
      <p:grpSp>
        <p:nvGrpSpPr>
          <p:cNvPr id="8" name="Csoportba foglalás 7">
            <a:extLst>
              <a:ext uri="{FF2B5EF4-FFF2-40B4-BE49-F238E27FC236}">
                <a16:creationId xmlns:a16="http://schemas.microsoft.com/office/drawing/2014/main" id="{98523D79-3071-501E-520B-4EE644EA4DE5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1599896" y="0"/>
            <a:ext cx="590400" cy="590400"/>
            <a:chOff x="11599896" y="0"/>
            <a:chExt cx="590400" cy="590400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F71D70F0-1BAA-258E-8BCE-2C9581993A7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5400000">
              <a:off x="11823096" y="22320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13" name="Téglalap 12">
              <a:extLst>
                <a:ext uri="{FF2B5EF4-FFF2-40B4-BE49-F238E27FC236}">
                  <a16:creationId xmlns:a16="http://schemas.microsoft.com/office/drawing/2014/main" id="{438AA489-2F9B-0C56-FCE2-21879F39F11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0800000">
              <a:off x="11599896" y="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</p:grpSp>
      <p:grpSp>
        <p:nvGrpSpPr>
          <p:cNvPr id="14" name="Csoportba foglalás 13">
            <a:extLst>
              <a:ext uri="{FF2B5EF4-FFF2-40B4-BE49-F238E27FC236}">
                <a16:creationId xmlns:a16="http://schemas.microsoft.com/office/drawing/2014/main" id="{CCD0E352-18EB-2A37-8D8E-AFAD6CAB0231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6267600"/>
            <a:ext cx="590400" cy="590400"/>
            <a:chOff x="0" y="6267600"/>
            <a:chExt cx="590400" cy="590400"/>
          </a:xfrm>
        </p:grpSpPr>
        <p:sp>
          <p:nvSpPr>
            <p:cNvPr id="15" name="Téglalap 14">
              <a:extLst>
                <a:ext uri="{FF2B5EF4-FFF2-40B4-BE49-F238E27FC236}">
                  <a16:creationId xmlns:a16="http://schemas.microsoft.com/office/drawing/2014/main" id="{83DA11EF-D840-4086-3D5C-89F7FA9E59A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6200000">
              <a:off x="-223200" y="649080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19" name="Téglalap 18">
              <a:extLst>
                <a:ext uri="{FF2B5EF4-FFF2-40B4-BE49-F238E27FC236}">
                  <a16:creationId xmlns:a16="http://schemas.microsoft.com/office/drawing/2014/main" id="{C066C000-750C-A1EF-EB7E-5AF57131DD2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671400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</p:grpSp>
      <p:cxnSp>
        <p:nvCxnSpPr>
          <p:cNvPr id="20" name="Egyenes összekötő 19">
            <a:extLst>
              <a:ext uri="{FF2B5EF4-FFF2-40B4-BE49-F238E27FC236}">
                <a16:creationId xmlns:a16="http://schemas.microsoft.com/office/drawing/2014/main" id="{EBC26C7F-6E05-D6AD-3FA1-097DB7C43780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876532" y="6380947"/>
            <a:ext cx="0" cy="216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Csoportba foglalás 4">
            <a:extLst>
              <a:ext uri="{FF2B5EF4-FFF2-40B4-BE49-F238E27FC236}">
                <a16:creationId xmlns:a16="http://schemas.microsoft.com/office/drawing/2014/main" id="{3AA4EFE3-7317-DC7B-8D0B-72BEF32E83A0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4126035" y="6200122"/>
            <a:ext cx="4008305" cy="576655"/>
            <a:chOff x="4126035" y="6200122"/>
            <a:chExt cx="4008305" cy="576655"/>
          </a:xfrm>
        </p:grpSpPr>
        <p:pic>
          <p:nvPicPr>
            <p:cNvPr id="6" name="Kép 5" descr="A képen szöveg, Betűtípus, Grafika, Grafikus tervezés látható">
              <a:extLst>
                <a:ext uri="{FF2B5EF4-FFF2-40B4-BE49-F238E27FC236}">
                  <a16:creationId xmlns:a16="http://schemas.microsoft.com/office/drawing/2014/main" id="{FD80B314-B8E8-270D-445D-A83E8484A356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22171" y="6253162"/>
              <a:ext cx="2112169" cy="507572"/>
            </a:xfrm>
            <a:prstGeom prst="rect">
              <a:avLst/>
            </a:prstGeom>
          </p:spPr>
        </p:pic>
        <p:pic>
          <p:nvPicPr>
            <p:cNvPr id="12" name="Kép 11" descr="A képen szöveg, Betűtípus, Grafika, képernyőkép látható&#10;&#10;Automatikusan generált leírás">
              <a:extLst>
                <a:ext uri="{FF2B5EF4-FFF2-40B4-BE49-F238E27FC236}">
                  <a16:creationId xmlns:a16="http://schemas.microsoft.com/office/drawing/2014/main" id="{356448ED-39B7-2938-8C6C-5997B7533C22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6035" y="6200122"/>
              <a:ext cx="1728503" cy="5766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293067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két hasáb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1A266F7F-5F06-2BEF-9154-89B5D01E122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half" idx="1"/>
          </p:nvPr>
        </p:nvSpPr>
        <p:spPr>
          <a:xfrm>
            <a:off x="901264" y="1759294"/>
            <a:ext cx="5118537" cy="4382375"/>
          </a:xfrm>
          <a:prstGeom prst="rect">
            <a:avLst/>
          </a:prstGeo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 marL="2057400" indent="-228600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B926AF0-B48C-F931-20ED-5089F1BC22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half" idx="2"/>
          </p:nvPr>
        </p:nvSpPr>
        <p:spPr>
          <a:xfrm>
            <a:off x="6172200" y="1759294"/>
            <a:ext cx="5139695" cy="4382375"/>
          </a:xfrm>
          <a:prstGeom prst="rect">
            <a:avLst/>
          </a:prstGeo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 marL="2057400" indent="-228600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1" name="Cím helye 1">
            <a:extLst>
              <a:ext uri="{FF2B5EF4-FFF2-40B4-BE49-F238E27FC236}">
                <a16:creationId xmlns:a16="http://schemas.microsoft.com/office/drawing/2014/main" id="{892FE065-D10C-A988-F598-0651431579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76533" y="266699"/>
            <a:ext cx="10435363" cy="12045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7" name="Dátum helye 3">
            <a:extLst>
              <a:ext uri="{FF2B5EF4-FFF2-40B4-BE49-F238E27FC236}">
                <a16:creationId xmlns:a16="http://schemas.microsoft.com/office/drawing/2014/main" id="{99F3F611-248C-2F15-9AAE-FC5EEF3595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>
          <a:xfrm>
            <a:off x="876532" y="6267600"/>
            <a:ext cx="2743200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50ADC9"/>
                </a:solidFill>
                <a:latin typeface="Montserrat Medium" pitchFamily="2" charset="-18"/>
              </a:defRPr>
            </a:lvl1pPr>
          </a:lstStyle>
          <a:p>
            <a:fld id="{58DED03E-DB5A-4F8A-87DC-234CB2FA3DA5}" type="datetime1">
              <a:rPr lang="hu-HU" smtClean="0"/>
              <a:t>2026. 02. 11.</a:t>
            </a:fld>
            <a:endParaRPr lang="hu-HU" dirty="0"/>
          </a:p>
        </p:txBody>
      </p:sp>
      <p:sp>
        <p:nvSpPr>
          <p:cNvPr id="12" name="Élőláb helye 4">
            <a:extLst>
              <a:ext uri="{FF2B5EF4-FFF2-40B4-BE49-F238E27FC236}">
                <a16:creationId xmlns:a16="http://schemas.microsoft.com/office/drawing/2014/main" id="{79E9DD63-CF4F-309F-364E-916A2E97081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8425543" y="6267600"/>
            <a:ext cx="2886352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0ADC9"/>
                </a:solidFill>
                <a:latin typeface="Montserrat Medium" pitchFamily="2" charset="-18"/>
              </a:defRPr>
            </a:lvl1pPr>
          </a:lstStyle>
          <a:p>
            <a:r>
              <a:rPr lang="hu-HU"/>
              <a:t>Lábjegyzet</a:t>
            </a:r>
            <a:endParaRPr lang="hu-HU" dirty="0"/>
          </a:p>
        </p:txBody>
      </p:sp>
      <p:sp>
        <p:nvSpPr>
          <p:cNvPr id="13" name="Dia számának helye 5">
            <a:extLst>
              <a:ext uri="{FF2B5EF4-FFF2-40B4-BE49-F238E27FC236}">
                <a16:creationId xmlns:a16="http://schemas.microsoft.com/office/drawing/2014/main" id="{B1A084A1-5AA5-34C5-2892-892913EAB32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44001" y="6267601"/>
            <a:ext cx="446400" cy="440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0ADC9"/>
                </a:solidFill>
                <a:latin typeface="Montserrat Medium" pitchFamily="2" charset="-18"/>
              </a:defRPr>
            </a:lvl1pPr>
          </a:lstStyle>
          <a:p>
            <a:pPr algn="ctr"/>
            <a:fld id="{984DEBCA-B535-412A-BE6C-20E4D978C018}" type="slidenum">
              <a:rPr lang="hu-HU" smtClean="0"/>
              <a:pPr algn="ctr"/>
              <a:t>‹#›</a:t>
            </a:fld>
            <a:endParaRPr lang="hu-HU" dirty="0"/>
          </a:p>
        </p:txBody>
      </p:sp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7C4924E6-1325-5C9B-6A70-E44D19051FA5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4126035" y="6200122"/>
            <a:ext cx="3939930" cy="575727"/>
            <a:chOff x="3919426" y="6215062"/>
            <a:chExt cx="3939930" cy="575727"/>
          </a:xfrm>
        </p:grpSpPr>
        <p:pic>
          <p:nvPicPr>
            <p:cNvPr id="5" name="Kép 4" descr="A képen szöveg, Betűtípus, képernyőkép, Grafika látható&#10;&#10;Automatikusan generált leírás">
              <a:extLst>
                <a:ext uri="{FF2B5EF4-FFF2-40B4-BE49-F238E27FC236}">
                  <a16:creationId xmlns:a16="http://schemas.microsoft.com/office/drawing/2014/main" id="{A690D242-D2E7-F037-02AE-43C61C77F67A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8249" y="6338576"/>
              <a:ext cx="1971107" cy="361161"/>
            </a:xfrm>
            <a:prstGeom prst="rect">
              <a:avLst/>
            </a:prstGeom>
          </p:spPr>
        </p:pic>
        <p:pic>
          <p:nvPicPr>
            <p:cNvPr id="6" name="Kép 5" descr="A képen szöveg, Betűtípus, képernyőkép, Grafika látható&#10;&#10;Automatikusan generált leírás">
              <a:extLst>
                <a:ext uri="{FF2B5EF4-FFF2-40B4-BE49-F238E27FC236}">
                  <a16:creationId xmlns:a16="http://schemas.microsoft.com/office/drawing/2014/main" id="{AB7B93EE-9853-0AC1-C0C0-123559DD2D2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9426" y="6215062"/>
              <a:ext cx="1727913" cy="5757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255448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két hasáb 2">
    <p:bg>
      <p:bgPr>
        <a:solidFill>
          <a:srgbClr val="50AD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1A266F7F-5F06-2BEF-9154-89B5D01E122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half" idx="1"/>
          </p:nvPr>
        </p:nvSpPr>
        <p:spPr>
          <a:xfrm>
            <a:off x="901264" y="1759294"/>
            <a:ext cx="5118537" cy="4382375"/>
          </a:xfrm>
          <a:prstGeom prst="rect">
            <a:avLst/>
          </a:prstGeo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  <a:lvl2pPr marL="685800" indent="-228600">
              <a:buClr>
                <a:schemeClr val="bg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bg1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3pPr>
            <a:lvl4pPr marL="1600200" indent="-228600">
              <a:buClr>
                <a:schemeClr val="bg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bg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B926AF0-B48C-F931-20ED-5089F1BC22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half" idx="2"/>
          </p:nvPr>
        </p:nvSpPr>
        <p:spPr>
          <a:xfrm>
            <a:off x="6172200" y="1759294"/>
            <a:ext cx="5139695" cy="4382375"/>
          </a:xfrm>
          <a:prstGeom prst="rect">
            <a:avLst/>
          </a:prstGeo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  <a:lvl2pPr marL="685800" indent="-228600">
              <a:buClr>
                <a:schemeClr val="bg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bg1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3pPr>
            <a:lvl4pPr marL="1600200" indent="-228600">
              <a:buClr>
                <a:schemeClr val="bg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bg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1" name="Cím helye 1">
            <a:extLst>
              <a:ext uri="{FF2B5EF4-FFF2-40B4-BE49-F238E27FC236}">
                <a16:creationId xmlns:a16="http://schemas.microsoft.com/office/drawing/2014/main" id="{892FE065-D10C-A988-F598-0651431579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76533" y="266699"/>
            <a:ext cx="10435363" cy="12045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5C9AC11E-80ED-05F1-8731-78439BEDC65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90400" y="6141669"/>
            <a:ext cx="3535633" cy="732988"/>
          </a:xfrm>
          <a:prstGeom prst="rect">
            <a:avLst/>
          </a:prstGeom>
          <a:solidFill>
            <a:srgbClr val="50A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5" name="Dátum helye 3">
            <a:extLst>
              <a:ext uri="{FF2B5EF4-FFF2-40B4-BE49-F238E27FC236}">
                <a16:creationId xmlns:a16="http://schemas.microsoft.com/office/drawing/2014/main" id="{411D4133-B09E-B280-9A8B-99E53176C5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>
          <a:xfrm>
            <a:off x="876532" y="6267600"/>
            <a:ext cx="2743200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Montserrat Medium" pitchFamily="2" charset="-18"/>
              </a:defRPr>
            </a:lvl1pPr>
          </a:lstStyle>
          <a:p>
            <a:fld id="{289EB77B-D117-4885-870B-377F58B84AF7}" type="datetime1">
              <a:rPr lang="hu-HU" smtClean="0"/>
              <a:t>2026. 02. 11.</a:t>
            </a:fld>
            <a:endParaRPr lang="hu-HU" dirty="0"/>
          </a:p>
        </p:txBody>
      </p:sp>
      <p:sp>
        <p:nvSpPr>
          <p:cNvPr id="6" name="Élőláb helye 4">
            <a:extLst>
              <a:ext uri="{FF2B5EF4-FFF2-40B4-BE49-F238E27FC236}">
                <a16:creationId xmlns:a16="http://schemas.microsoft.com/office/drawing/2014/main" id="{967FDCEE-D468-A991-5F75-861DDF69A1A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8425543" y="6267600"/>
            <a:ext cx="2886352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Montserrat Medium" pitchFamily="2" charset="-18"/>
              </a:defRPr>
            </a:lvl1pPr>
          </a:lstStyle>
          <a:p>
            <a:r>
              <a:rPr lang="hu-HU"/>
              <a:t>Lábjegyzet</a:t>
            </a:r>
            <a:endParaRPr lang="hu-HU" dirty="0"/>
          </a:p>
        </p:txBody>
      </p:sp>
      <p:sp>
        <p:nvSpPr>
          <p:cNvPr id="8" name="Dia számának helye 5">
            <a:extLst>
              <a:ext uri="{FF2B5EF4-FFF2-40B4-BE49-F238E27FC236}">
                <a16:creationId xmlns:a16="http://schemas.microsoft.com/office/drawing/2014/main" id="{C5B09E33-788E-3973-A2CE-C3EAE657B3A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44001" y="6267601"/>
            <a:ext cx="446400" cy="440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Montserrat Medium" pitchFamily="2" charset="-18"/>
              </a:defRPr>
            </a:lvl1pPr>
          </a:lstStyle>
          <a:p>
            <a:pPr algn="ctr"/>
            <a:fld id="{984DEBCA-B535-412A-BE6C-20E4D978C018}" type="slidenum">
              <a:rPr lang="hu-HU" smtClean="0"/>
              <a:pPr algn="ctr"/>
              <a:t>‹#›</a:t>
            </a:fld>
            <a:endParaRPr lang="hu-HU" dirty="0"/>
          </a:p>
        </p:txBody>
      </p:sp>
      <p:grpSp>
        <p:nvGrpSpPr>
          <p:cNvPr id="9" name="Csoportba foglalás 8">
            <a:extLst>
              <a:ext uri="{FF2B5EF4-FFF2-40B4-BE49-F238E27FC236}">
                <a16:creationId xmlns:a16="http://schemas.microsoft.com/office/drawing/2014/main" id="{41F62BEC-28D9-F0B6-D55F-37139D0EBFE0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1599896" y="0"/>
            <a:ext cx="590400" cy="590400"/>
            <a:chOff x="11599896" y="0"/>
            <a:chExt cx="590400" cy="590400"/>
          </a:xfrm>
        </p:grpSpPr>
        <p:sp>
          <p:nvSpPr>
            <p:cNvPr id="10" name="Téglalap 9">
              <a:extLst>
                <a:ext uri="{FF2B5EF4-FFF2-40B4-BE49-F238E27FC236}">
                  <a16:creationId xmlns:a16="http://schemas.microsoft.com/office/drawing/2014/main" id="{485ED93A-D50F-4692-E6BD-BCC9A240CB6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5400000">
              <a:off x="11823096" y="22320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60B95FE7-79C4-DD58-2DB9-B94B600502F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0800000">
              <a:off x="11599896" y="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</p:grpSp>
      <p:grpSp>
        <p:nvGrpSpPr>
          <p:cNvPr id="18" name="Csoportba foglalás 17">
            <a:extLst>
              <a:ext uri="{FF2B5EF4-FFF2-40B4-BE49-F238E27FC236}">
                <a16:creationId xmlns:a16="http://schemas.microsoft.com/office/drawing/2014/main" id="{021D64A5-65E9-6D40-AE90-E1DFA7362F1D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6267600"/>
            <a:ext cx="590400" cy="590400"/>
            <a:chOff x="0" y="6267600"/>
            <a:chExt cx="590400" cy="590400"/>
          </a:xfrm>
        </p:grpSpPr>
        <p:sp>
          <p:nvSpPr>
            <p:cNvPr id="19" name="Téglalap 18">
              <a:extLst>
                <a:ext uri="{FF2B5EF4-FFF2-40B4-BE49-F238E27FC236}">
                  <a16:creationId xmlns:a16="http://schemas.microsoft.com/office/drawing/2014/main" id="{DC48514F-E4C1-284B-C5A7-2BAE2C26B59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6200000">
              <a:off x="-223200" y="649080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20" name="Téglalap 19">
              <a:extLst>
                <a:ext uri="{FF2B5EF4-FFF2-40B4-BE49-F238E27FC236}">
                  <a16:creationId xmlns:a16="http://schemas.microsoft.com/office/drawing/2014/main" id="{0F1D4495-3A60-0708-4856-67AAE6C2F16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6714000"/>
              <a:ext cx="590400" cy="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</p:grpSp>
      <p:cxnSp>
        <p:nvCxnSpPr>
          <p:cNvPr id="21" name="Egyenes összekötő 20">
            <a:extLst>
              <a:ext uri="{FF2B5EF4-FFF2-40B4-BE49-F238E27FC236}">
                <a16:creationId xmlns:a16="http://schemas.microsoft.com/office/drawing/2014/main" id="{7C38593D-4576-E7BC-D334-CBD298CFDCBE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876532" y="6380947"/>
            <a:ext cx="0" cy="216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Csoportba foglalás 6">
            <a:extLst>
              <a:ext uri="{FF2B5EF4-FFF2-40B4-BE49-F238E27FC236}">
                <a16:creationId xmlns:a16="http://schemas.microsoft.com/office/drawing/2014/main" id="{F18CBB14-41D1-2DC8-503A-2AA4DCB0C8CE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4126035" y="6200122"/>
            <a:ext cx="4008305" cy="576655"/>
            <a:chOff x="4126035" y="6200122"/>
            <a:chExt cx="4008305" cy="576655"/>
          </a:xfrm>
        </p:grpSpPr>
        <p:pic>
          <p:nvPicPr>
            <p:cNvPr id="12" name="Kép 11" descr="A képen szöveg, Betűtípus, Grafika, Grafikus tervezés látható">
              <a:extLst>
                <a:ext uri="{FF2B5EF4-FFF2-40B4-BE49-F238E27FC236}">
                  <a16:creationId xmlns:a16="http://schemas.microsoft.com/office/drawing/2014/main" id="{ECCDF686-97B1-5245-3549-9C57EB49CE8E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22171" y="6253162"/>
              <a:ext cx="2112169" cy="507572"/>
            </a:xfrm>
            <a:prstGeom prst="rect">
              <a:avLst/>
            </a:prstGeom>
          </p:spPr>
        </p:pic>
        <p:pic>
          <p:nvPicPr>
            <p:cNvPr id="13" name="Kép 12" descr="A képen szöveg, Betűtípus, Grafika, képernyőkép látható&#10;&#10;Automatikusan generált leírás">
              <a:extLst>
                <a:ext uri="{FF2B5EF4-FFF2-40B4-BE49-F238E27FC236}">
                  <a16:creationId xmlns:a16="http://schemas.microsoft.com/office/drawing/2014/main" id="{5CC63606-6078-5B2B-1C57-B13274728D57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6035" y="6200122"/>
              <a:ext cx="1728503" cy="5766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4946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>
            <a:extLst>
              <a:ext uri="{FF2B5EF4-FFF2-40B4-BE49-F238E27FC236}">
                <a16:creationId xmlns:a16="http://schemas.microsoft.com/office/drawing/2014/main" id="{D64DC965-F8FD-7AB6-117A-007FEF3E62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idx="1"/>
          </p:nvPr>
        </p:nvSpPr>
        <p:spPr>
          <a:xfrm>
            <a:off x="876532" y="1759293"/>
            <a:ext cx="5143269" cy="74578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50ADC9"/>
                </a:solidFill>
                <a:latin typeface="Montserrat SemiBold" pitchFamily="2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6D348E3C-16D1-F23D-7BC9-39FC88EEE9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half" idx="2"/>
          </p:nvPr>
        </p:nvSpPr>
        <p:spPr>
          <a:xfrm>
            <a:off x="876532" y="2505075"/>
            <a:ext cx="5143269" cy="3636594"/>
          </a:xfrm>
          <a:prstGeom prst="rect">
            <a:avLst/>
          </a:prstGeo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>
                <a:solidFill>
                  <a:srgbClr val="242943"/>
                </a:solidFill>
              </a:defRPr>
            </a:lvl1pPr>
            <a:lvl2pPr marL="685800" indent="-228600">
              <a:buFont typeface="Wingdings" panose="05000000000000000000" pitchFamily="2" charset="2"/>
              <a:buChar char="§"/>
              <a:defRPr>
                <a:solidFill>
                  <a:srgbClr val="242943"/>
                </a:solidFill>
              </a:defRPr>
            </a:lvl2pPr>
            <a:lvl3pPr marL="1143000" indent="-228600">
              <a:buFont typeface="Wingdings" panose="05000000000000000000" pitchFamily="2" charset="2"/>
              <a:buChar char="§"/>
              <a:defRPr>
                <a:solidFill>
                  <a:srgbClr val="50ADC9"/>
                </a:solidFill>
              </a:defRPr>
            </a:lvl3pPr>
            <a:lvl4pPr marL="1600200" indent="-228600">
              <a:buFont typeface="Wingdings" panose="05000000000000000000" pitchFamily="2" charset="2"/>
              <a:buChar char="§"/>
              <a:defRPr>
                <a:solidFill>
                  <a:srgbClr val="242943"/>
                </a:solidFill>
              </a:defRPr>
            </a:lvl4pPr>
            <a:lvl5pPr marL="2057400" indent="-228600">
              <a:buFont typeface="Wingdings" panose="05000000000000000000" pitchFamily="2" charset="2"/>
              <a:buChar char="§"/>
              <a:defRPr>
                <a:solidFill>
                  <a:srgbClr val="242943"/>
                </a:solidFill>
              </a:defRPr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FF674313-88BB-F38C-5196-A4AD7E6C49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"/>
          </p:nvPr>
        </p:nvSpPr>
        <p:spPr>
          <a:xfrm>
            <a:off x="6172200" y="1759293"/>
            <a:ext cx="5139695" cy="74578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50ADC9"/>
                </a:solidFill>
                <a:latin typeface="Montserrat SemiBold" pitchFamily="2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0B2B22CF-FDD8-3761-5DFA-B641950AD5A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quarter" idx="4"/>
          </p:nvPr>
        </p:nvSpPr>
        <p:spPr>
          <a:xfrm>
            <a:off x="6172200" y="2505075"/>
            <a:ext cx="5139695" cy="363659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3" name="Cím helye 1">
            <a:extLst>
              <a:ext uri="{FF2B5EF4-FFF2-40B4-BE49-F238E27FC236}">
                <a16:creationId xmlns:a16="http://schemas.microsoft.com/office/drawing/2014/main" id="{B7961011-ECB4-7944-E7EE-91248CA3BC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76533" y="266699"/>
            <a:ext cx="10435363" cy="12045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19" name="Dátum helye 3">
            <a:extLst>
              <a:ext uri="{FF2B5EF4-FFF2-40B4-BE49-F238E27FC236}">
                <a16:creationId xmlns:a16="http://schemas.microsoft.com/office/drawing/2014/main" id="{754C8D61-34E2-5A83-053A-7DC5EBDAFF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>
          <a:xfrm>
            <a:off x="876532" y="6267600"/>
            <a:ext cx="2743200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50ADC9"/>
                </a:solidFill>
                <a:latin typeface="Montserrat Medium" pitchFamily="2" charset="-18"/>
              </a:defRPr>
            </a:lvl1pPr>
          </a:lstStyle>
          <a:p>
            <a:fld id="{966A228A-0DF0-48AA-BC5C-F63C227D069B}" type="datetime1">
              <a:rPr lang="hu-HU" smtClean="0"/>
              <a:t>2026. 02. 11.</a:t>
            </a:fld>
            <a:endParaRPr lang="hu-HU" dirty="0"/>
          </a:p>
        </p:txBody>
      </p:sp>
      <p:sp>
        <p:nvSpPr>
          <p:cNvPr id="20" name="Élőláb helye 4">
            <a:extLst>
              <a:ext uri="{FF2B5EF4-FFF2-40B4-BE49-F238E27FC236}">
                <a16:creationId xmlns:a16="http://schemas.microsoft.com/office/drawing/2014/main" id="{59A18963-5F44-95BC-83DD-AC3550CA3FE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>
          <a:xfrm>
            <a:off x="8425543" y="6267600"/>
            <a:ext cx="2886352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0ADC9"/>
                </a:solidFill>
                <a:latin typeface="Montserrat Medium" pitchFamily="2" charset="-18"/>
              </a:defRPr>
            </a:lvl1pPr>
          </a:lstStyle>
          <a:p>
            <a:r>
              <a:rPr lang="hu-HU"/>
              <a:t>Lábjegyzet</a:t>
            </a:r>
            <a:endParaRPr lang="hu-HU" dirty="0"/>
          </a:p>
        </p:txBody>
      </p:sp>
      <p:sp>
        <p:nvSpPr>
          <p:cNvPr id="21" name="Dia számának helye 5">
            <a:extLst>
              <a:ext uri="{FF2B5EF4-FFF2-40B4-BE49-F238E27FC236}">
                <a16:creationId xmlns:a16="http://schemas.microsoft.com/office/drawing/2014/main" id="{5E8E5638-14FA-1258-E587-2E37884CA2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>
          <a:xfrm>
            <a:off x="144001" y="6267601"/>
            <a:ext cx="446400" cy="440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0ADC9"/>
                </a:solidFill>
                <a:latin typeface="Montserrat Medium" pitchFamily="2" charset="-18"/>
              </a:defRPr>
            </a:lvl1pPr>
          </a:lstStyle>
          <a:p>
            <a:pPr algn="ctr"/>
            <a:fld id="{984DEBCA-B535-412A-BE6C-20E4D978C018}" type="slidenum">
              <a:rPr lang="hu-HU" smtClean="0"/>
              <a:pPr algn="ctr"/>
              <a:t>‹#›</a:t>
            </a:fld>
            <a:endParaRPr lang="hu-HU" dirty="0"/>
          </a:p>
        </p:txBody>
      </p:sp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229FA90D-61FD-3164-5079-571BE1B87D1E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4126035" y="6200122"/>
            <a:ext cx="3939930" cy="575727"/>
            <a:chOff x="3919426" y="6215062"/>
            <a:chExt cx="3939930" cy="575727"/>
          </a:xfrm>
        </p:grpSpPr>
        <p:pic>
          <p:nvPicPr>
            <p:cNvPr id="7" name="Kép 6" descr="A képen szöveg, Betűtípus, képernyőkép, Grafika látható&#10;&#10;Automatikusan generált leírás">
              <a:extLst>
                <a:ext uri="{FF2B5EF4-FFF2-40B4-BE49-F238E27FC236}">
                  <a16:creationId xmlns:a16="http://schemas.microsoft.com/office/drawing/2014/main" id="{3DF3089B-EB0A-34D8-F465-F7E9753D017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8249" y="6338576"/>
              <a:ext cx="1971107" cy="361161"/>
            </a:xfrm>
            <a:prstGeom prst="rect">
              <a:avLst/>
            </a:prstGeom>
          </p:spPr>
        </p:pic>
        <p:pic>
          <p:nvPicPr>
            <p:cNvPr id="8" name="Kép 7" descr="A képen szöveg, Betűtípus, képernyőkép, Grafika látható&#10;&#10;Automatikusan generált leírás">
              <a:extLst>
                <a:ext uri="{FF2B5EF4-FFF2-40B4-BE49-F238E27FC236}">
                  <a16:creationId xmlns:a16="http://schemas.microsoft.com/office/drawing/2014/main" id="{99717914-1786-BE5D-EC30-984B943225F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9426" y="6215062"/>
              <a:ext cx="1727913" cy="5757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8049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 descr="A képen szöveg, képernyőkép, Betűtípus, Grafika látható&#10;&#10;Automatikusan generált leírás">
            <a:extLst>
              <a:ext uri="{FF2B5EF4-FFF2-40B4-BE49-F238E27FC236}">
                <a16:creationId xmlns:a16="http://schemas.microsoft.com/office/drawing/2014/main" id="{38A8F407-8D39-303F-7725-8881E340871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1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815"/>
          <a:stretch/>
        </p:blipFill>
        <p:spPr>
          <a:xfrm>
            <a:off x="-22995" y="-14251"/>
            <a:ext cx="13837439" cy="9864737"/>
          </a:xfrm>
          <a:prstGeom prst="rect">
            <a:avLst/>
          </a:prstGeom>
        </p:spPr>
      </p:pic>
      <p:sp>
        <p:nvSpPr>
          <p:cNvPr id="8" name="Téglalap 7">
            <a:extLst>
              <a:ext uri="{FF2B5EF4-FFF2-40B4-BE49-F238E27FC236}">
                <a16:creationId xmlns:a16="http://schemas.microsoft.com/office/drawing/2014/main" id="{6E4BEF44-2A88-9AA2-4E4D-E6FB138F7D4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20084" y="6176963"/>
            <a:ext cx="3433756" cy="697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B394C6A-78AB-C98A-E9C2-10B2A057CBA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2"/>
          </p:nvPr>
        </p:nvSpPr>
        <p:spPr>
          <a:xfrm>
            <a:off x="876532" y="6267600"/>
            <a:ext cx="2743200" cy="440773"/>
          </a:xfrm>
          <a:prstGeom prst="rect">
            <a:avLst/>
          </a:prstGeom>
          <a:ln w="28575">
            <a:noFill/>
          </a:ln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50ADC9"/>
                </a:solidFill>
                <a:latin typeface="Montserrat Medium" pitchFamily="2" charset="-18"/>
              </a:defRPr>
            </a:lvl1pPr>
          </a:lstStyle>
          <a:p>
            <a:fld id="{BD077B07-E053-4CDE-B4D1-7A87BABB9BEB}" type="datetime1">
              <a:rPr lang="hu-HU" smtClean="0"/>
              <a:t>2026. 02. 11.</a:t>
            </a:fld>
            <a:endParaRPr lang="hu-HU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C79B46B-7C84-08BC-9A68-ED0A3A8E1DF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3"/>
          </p:nvPr>
        </p:nvSpPr>
        <p:spPr>
          <a:xfrm>
            <a:off x="8425543" y="6267600"/>
            <a:ext cx="2886352" cy="4407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0ADC9"/>
                </a:solidFill>
                <a:latin typeface="Montserrat Medium" pitchFamily="2" charset="-18"/>
              </a:defRPr>
            </a:lvl1pPr>
          </a:lstStyle>
          <a:p>
            <a:r>
              <a:rPr lang="hu-HU"/>
              <a:t>Lábjegyzet</a:t>
            </a:r>
            <a:endParaRPr lang="hu-HU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5D6A976-E72F-D033-E013-DAD049BD69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44001" y="6267601"/>
            <a:ext cx="446400" cy="440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0ADC9"/>
                </a:solidFill>
                <a:latin typeface="Montserrat Medium" pitchFamily="2" charset="-18"/>
              </a:defRPr>
            </a:lvl1pPr>
          </a:lstStyle>
          <a:p>
            <a:pPr algn="ctr"/>
            <a:fld id="{984DEBCA-B535-412A-BE6C-20E4D978C018}" type="slidenum">
              <a:rPr lang="hu-HU" smtClean="0"/>
              <a:pPr algn="ctr"/>
              <a:t>‹#›</a:t>
            </a:fld>
            <a:endParaRPr lang="hu-HU" dirty="0"/>
          </a:p>
        </p:txBody>
      </p:sp>
      <p:sp>
        <p:nvSpPr>
          <p:cNvPr id="9" name="Cím helye 1">
            <a:extLst>
              <a:ext uri="{FF2B5EF4-FFF2-40B4-BE49-F238E27FC236}">
                <a16:creationId xmlns:a16="http://schemas.microsoft.com/office/drawing/2014/main" id="{50948627-B584-CE89-3EED-CF3AF37C9BA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76533" y="266699"/>
            <a:ext cx="10435363" cy="12045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10" name="Szöveg helye 2">
            <a:extLst>
              <a:ext uri="{FF2B5EF4-FFF2-40B4-BE49-F238E27FC236}">
                <a16:creationId xmlns:a16="http://schemas.microsoft.com/office/drawing/2014/main" id="{60B4CA84-87B2-26C3-077D-894BB9DE167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idx="1"/>
          </p:nvPr>
        </p:nvSpPr>
        <p:spPr>
          <a:xfrm>
            <a:off x="876532" y="1752244"/>
            <a:ext cx="10435363" cy="4424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E7627009-B8F3-2BB9-E5EF-16C14655A0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1311896" y="144001"/>
            <a:ext cx="288000" cy="125931"/>
          </a:xfrm>
          <a:prstGeom prst="rect">
            <a:avLst/>
          </a:prstGeom>
          <a:solidFill>
            <a:srgbClr val="8BB7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EF16D846-FBD6-6C6F-2E91-778387F14621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6267600"/>
            <a:ext cx="590400" cy="590400"/>
            <a:chOff x="0" y="6267600"/>
            <a:chExt cx="590400" cy="590400"/>
          </a:xfrm>
        </p:grpSpPr>
        <p:sp>
          <p:nvSpPr>
            <p:cNvPr id="13" name="Téglalap 12">
              <a:extLst>
                <a:ext uri="{FF2B5EF4-FFF2-40B4-BE49-F238E27FC236}">
                  <a16:creationId xmlns:a16="http://schemas.microsoft.com/office/drawing/2014/main" id="{A27BB814-B988-5926-51CB-E75F9B78047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6200000">
              <a:off x="-223200" y="6490800"/>
              <a:ext cx="590400" cy="144000"/>
            </a:xfrm>
            <a:prstGeom prst="rect">
              <a:avLst/>
            </a:prstGeom>
            <a:solidFill>
              <a:srgbClr val="50ADC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14" name="Téglalap 13">
              <a:extLst>
                <a:ext uri="{FF2B5EF4-FFF2-40B4-BE49-F238E27FC236}">
                  <a16:creationId xmlns:a16="http://schemas.microsoft.com/office/drawing/2014/main" id="{1B9C810E-9E91-BECD-C443-2D724E4DB96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6714000"/>
              <a:ext cx="590400" cy="144000"/>
            </a:xfrm>
            <a:prstGeom prst="rect">
              <a:avLst/>
            </a:prstGeom>
            <a:solidFill>
              <a:srgbClr val="50ADC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</p:grpSp>
      <p:grpSp>
        <p:nvGrpSpPr>
          <p:cNvPr id="15" name="Csoportba foglalás 14">
            <a:extLst>
              <a:ext uri="{FF2B5EF4-FFF2-40B4-BE49-F238E27FC236}">
                <a16:creationId xmlns:a16="http://schemas.microsoft.com/office/drawing/2014/main" id="{DB8F027B-C736-C056-AC9B-5A1D35512966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 rot="10800000">
            <a:off x="11599896" y="0"/>
            <a:ext cx="590400" cy="590400"/>
            <a:chOff x="0" y="6267600"/>
            <a:chExt cx="590400" cy="590400"/>
          </a:xfrm>
        </p:grpSpPr>
        <p:sp>
          <p:nvSpPr>
            <p:cNvPr id="16" name="Téglalap 15">
              <a:extLst>
                <a:ext uri="{FF2B5EF4-FFF2-40B4-BE49-F238E27FC236}">
                  <a16:creationId xmlns:a16="http://schemas.microsoft.com/office/drawing/2014/main" id="{886D82C3-986A-2EE3-BA49-F23DBECEAE1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6200000">
              <a:off x="-223200" y="6490800"/>
              <a:ext cx="590400" cy="144000"/>
            </a:xfrm>
            <a:prstGeom prst="rect">
              <a:avLst/>
            </a:prstGeom>
            <a:solidFill>
              <a:srgbClr val="50ADC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  <p:sp>
          <p:nvSpPr>
            <p:cNvPr id="17" name="Téglalap 16">
              <a:extLst>
                <a:ext uri="{FF2B5EF4-FFF2-40B4-BE49-F238E27FC236}">
                  <a16:creationId xmlns:a16="http://schemas.microsoft.com/office/drawing/2014/main" id="{7B20318C-960D-3EEB-A734-CFDAC56C1A3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6714000"/>
              <a:ext cx="590400" cy="144000"/>
            </a:xfrm>
            <a:prstGeom prst="rect">
              <a:avLst/>
            </a:prstGeom>
            <a:solidFill>
              <a:srgbClr val="50ADC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dirty="0"/>
            </a:p>
          </p:txBody>
        </p:sp>
      </p:grpSp>
      <p:cxnSp>
        <p:nvCxnSpPr>
          <p:cNvPr id="23" name="Egyenes összekötő 22">
            <a:extLst>
              <a:ext uri="{FF2B5EF4-FFF2-40B4-BE49-F238E27FC236}">
                <a16:creationId xmlns:a16="http://schemas.microsoft.com/office/drawing/2014/main" id="{7ACD9DAD-11DE-9DCA-99FE-7531B7A24201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876532" y="6380947"/>
            <a:ext cx="0" cy="216000"/>
          </a:xfrm>
          <a:prstGeom prst="line">
            <a:avLst/>
          </a:prstGeom>
          <a:ln w="19050">
            <a:solidFill>
              <a:srgbClr val="50ADC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435623E9-7039-E516-BA81-6281C23A29FB}"/>
              </a:ext>
            </a:extLst>
          </p:cNvPr>
          <p:cNvGrpSpPr/>
          <p:nvPr userDrawn="1"/>
        </p:nvGrpSpPr>
        <p:grpSpPr>
          <a:xfrm>
            <a:off x="4126035" y="6200122"/>
            <a:ext cx="3939930" cy="575727"/>
            <a:chOff x="3919426" y="6215062"/>
            <a:chExt cx="3939930" cy="575727"/>
          </a:xfrm>
        </p:grpSpPr>
        <p:pic>
          <p:nvPicPr>
            <p:cNvPr id="3" name="Kép 2" descr="A képen szöveg, Betűtípus, képernyőkép, Grafika látható&#10;&#10;Automatikusan generált leírás">
              <a:extLst>
                <a:ext uri="{FF2B5EF4-FFF2-40B4-BE49-F238E27FC236}">
                  <a16:creationId xmlns:a16="http://schemas.microsoft.com/office/drawing/2014/main" id="{4B92B855-9792-764B-B794-849A75CF4E45}"/>
                </a:ext>
              </a:extLst>
            </p:cNvPr>
            <p:cNvPicPr/>
            <p:nvPr userDrawn="1"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8249" y="6338576"/>
              <a:ext cx="1971107" cy="361161"/>
            </a:xfrm>
            <a:prstGeom prst="rect">
              <a:avLst/>
            </a:prstGeom>
          </p:spPr>
        </p:pic>
        <p:pic>
          <p:nvPicPr>
            <p:cNvPr id="18" name="Kép 17" descr="A képen szöveg, Betűtípus, képernyőkép, Grafika látható&#10;&#10;Automatikusan generált leírás">
              <a:extLst>
                <a:ext uri="{FF2B5EF4-FFF2-40B4-BE49-F238E27FC236}">
                  <a16:creationId xmlns:a16="http://schemas.microsoft.com/office/drawing/2014/main" id="{913B7A6E-4E19-DC1F-DFB6-4B9D4F472CDA}"/>
                </a:ext>
              </a:extLst>
            </p:cNvPr>
            <p:cNvPicPr/>
            <p:nvPr userDrawn="1"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9426" y="6215062"/>
              <a:ext cx="1727913" cy="5757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81879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2" r:id="rId2"/>
    <p:sldLayoutId id="2147483649" r:id="rId3"/>
    <p:sldLayoutId id="2147483663" r:id="rId4"/>
    <p:sldLayoutId id="2147483650" r:id="rId5"/>
    <p:sldLayoutId id="2147483664" r:id="rId6"/>
    <p:sldLayoutId id="2147483652" r:id="rId7"/>
    <p:sldLayoutId id="2147483665" r:id="rId8"/>
    <p:sldLayoutId id="2147483653" r:id="rId9"/>
    <p:sldLayoutId id="2147483666" r:id="rId10"/>
    <p:sldLayoutId id="2147483654" r:id="rId11"/>
    <p:sldLayoutId id="2147483667" r:id="rId12"/>
    <p:sldLayoutId id="2147483661" r:id="rId13"/>
    <p:sldLayoutId id="2147483668" r:id="rId14"/>
    <p:sldLayoutId id="2147483656" r:id="rId15"/>
    <p:sldLayoutId id="2147483670" r:id="rId16"/>
    <p:sldLayoutId id="2147483657" r:id="rId17"/>
    <p:sldLayoutId id="2147483671" r:id="rId18"/>
    <p:sldLayoutId id="2147483672" r:id="rId1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hu-HU" sz="4000" kern="1200" dirty="0">
          <a:solidFill>
            <a:srgbClr val="242943"/>
          </a:solidFill>
          <a:latin typeface="Montserrat" pitchFamily="2" charset="-18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Clr>
          <a:srgbClr val="50ADC9"/>
        </a:buClr>
        <a:buFont typeface="Wingdings" panose="05000000000000000000" pitchFamily="2" charset="2"/>
        <a:buNone/>
        <a:defRPr sz="2000" kern="1200">
          <a:solidFill>
            <a:srgbClr val="242943"/>
          </a:solidFill>
          <a:latin typeface="Montserrat Medium" pitchFamily="2" charset="-18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50ADC9"/>
        </a:buClr>
        <a:buFont typeface="Wingdings" panose="05000000000000000000" pitchFamily="2" charset="2"/>
        <a:buChar char="§"/>
        <a:defRPr sz="2000" kern="1200">
          <a:solidFill>
            <a:srgbClr val="242943"/>
          </a:solidFill>
          <a:latin typeface="Montserrat Medium" pitchFamily="2" charset="-18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50ADC9"/>
        </a:buClr>
        <a:buFont typeface="Wingdings" panose="05000000000000000000" pitchFamily="2" charset="2"/>
        <a:buChar char="§"/>
        <a:defRPr sz="1800" kern="1200">
          <a:solidFill>
            <a:srgbClr val="50ADC9"/>
          </a:solidFill>
          <a:latin typeface="Montserrat SemiBold" pitchFamily="2" charset="-18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50ADC9"/>
        </a:buClr>
        <a:buFont typeface="Wingdings" panose="05000000000000000000" pitchFamily="2" charset="2"/>
        <a:buChar char="§"/>
        <a:defRPr sz="1600" kern="1200">
          <a:solidFill>
            <a:srgbClr val="242943"/>
          </a:solidFill>
          <a:latin typeface="Montserrat Medium" pitchFamily="2" charset="-18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50ADC9"/>
        </a:buClr>
        <a:buFont typeface="Wingdings" panose="05000000000000000000" pitchFamily="2" charset="2"/>
        <a:buChar char="§"/>
        <a:defRPr sz="1400" kern="1200">
          <a:solidFill>
            <a:srgbClr val="242943"/>
          </a:solidFill>
          <a:latin typeface="Montserrat Medium" pitchFamily="2" charset="-18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átum helye 3">
            <a:extLst>
              <a:ext uri="{FF2B5EF4-FFF2-40B4-BE49-F238E27FC236}">
                <a16:creationId xmlns:a16="http://schemas.microsoft.com/office/drawing/2014/main" id="{935FCB27-1B83-4987-8201-FBE4B41124A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55CB8FF-54E5-4DF9-A234-D46E54532942}" type="datetime1">
              <a:rPr lang="hu-HU" smtClean="0"/>
              <a:t>2026. 02. 11.</a:t>
            </a:fld>
            <a:endParaRPr lang="hu-HU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A75C082-A1E7-9958-26E1-1B4D7D927C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hu-HU"/>
              <a:t>Lábjegyzet</a:t>
            </a:r>
            <a:endParaRPr lang="hu-HU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6DEBB87-0BDE-F463-4B36-D004A67F98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84DEBCA-B535-412A-BE6C-20E4D978C018}" type="slidenum">
              <a:rPr lang="hu-HU" smtClean="0"/>
              <a:pPr algn="ctr"/>
              <a:t>1</a:t>
            </a:fld>
            <a:endParaRPr lang="hu-HU" dirty="0"/>
          </a:p>
        </p:txBody>
      </p:sp>
      <p:graphicFrame>
        <p:nvGraphicFramePr>
          <p:cNvPr id="9" name="Táblázat 8">
            <a:extLst>
              <a:ext uri="{FF2B5EF4-FFF2-40B4-BE49-F238E27FC236}">
                <a16:creationId xmlns:a16="http://schemas.microsoft.com/office/drawing/2014/main" id="{5ADC16D5-8A61-6737-6180-AD0A42A66A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7327255"/>
              </p:ext>
            </p:extLst>
          </p:nvPr>
        </p:nvGraphicFramePr>
        <p:xfrm>
          <a:off x="603291" y="1557983"/>
          <a:ext cx="10985418" cy="3742035"/>
        </p:xfrm>
        <a:graphic>
          <a:graphicData uri="http://schemas.openxmlformats.org/drawingml/2006/table">
            <a:tbl>
              <a:tblPr>
                <a:solidFill>
                  <a:srgbClr val="D9D9D9"/>
                </a:solidFill>
              </a:tblPr>
              <a:tblGrid>
                <a:gridCol w="946860">
                  <a:extLst>
                    <a:ext uri="{9D8B030D-6E8A-4147-A177-3AD203B41FA5}">
                      <a16:colId xmlns:a16="http://schemas.microsoft.com/office/drawing/2014/main" val="3142645923"/>
                    </a:ext>
                  </a:extLst>
                </a:gridCol>
                <a:gridCol w="1138745">
                  <a:extLst>
                    <a:ext uri="{9D8B030D-6E8A-4147-A177-3AD203B41FA5}">
                      <a16:colId xmlns:a16="http://schemas.microsoft.com/office/drawing/2014/main" val="637450554"/>
                    </a:ext>
                  </a:extLst>
                </a:gridCol>
                <a:gridCol w="1002053">
                  <a:extLst>
                    <a:ext uri="{9D8B030D-6E8A-4147-A177-3AD203B41FA5}">
                      <a16:colId xmlns:a16="http://schemas.microsoft.com/office/drawing/2014/main" val="2421015003"/>
                    </a:ext>
                  </a:extLst>
                </a:gridCol>
                <a:gridCol w="1067977">
                  <a:extLst>
                    <a:ext uri="{9D8B030D-6E8A-4147-A177-3AD203B41FA5}">
                      <a16:colId xmlns:a16="http://schemas.microsoft.com/office/drawing/2014/main" val="1045777649"/>
                    </a:ext>
                  </a:extLst>
                </a:gridCol>
                <a:gridCol w="1113615">
                  <a:extLst>
                    <a:ext uri="{9D8B030D-6E8A-4147-A177-3AD203B41FA5}">
                      <a16:colId xmlns:a16="http://schemas.microsoft.com/office/drawing/2014/main" val="1889514950"/>
                    </a:ext>
                  </a:extLst>
                </a:gridCol>
                <a:gridCol w="998994">
                  <a:extLst>
                    <a:ext uri="{9D8B030D-6E8A-4147-A177-3AD203B41FA5}">
                      <a16:colId xmlns:a16="http://schemas.microsoft.com/office/drawing/2014/main" val="1630069243"/>
                    </a:ext>
                  </a:extLst>
                </a:gridCol>
                <a:gridCol w="1064717">
                  <a:extLst>
                    <a:ext uri="{9D8B030D-6E8A-4147-A177-3AD203B41FA5}">
                      <a16:colId xmlns:a16="http://schemas.microsoft.com/office/drawing/2014/main" val="1780775638"/>
                    </a:ext>
                  </a:extLst>
                </a:gridCol>
                <a:gridCol w="1330239">
                  <a:extLst>
                    <a:ext uri="{9D8B030D-6E8A-4147-A177-3AD203B41FA5}">
                      <a16:colId xmlns:a16="http://schemas.microsoft.com/office/drawing/2014/main" val="1433842993"/>
                    </a:ext>
                  </a:extLst>
                </a:gridCol>
                <a:gridCol w="1017396">
                  <a:extLst>
                    <a:ext uri="{9D8B030D-6E8A-4147-A177-3AD203B41FA5}">
                      <a16:colId xmlns:a16="http://schemas.microsoft.com/office/drawing/2014/main" val="1037941250"/>
                    </a:ext>
                  </a:extLst>
                </a:gridCol>
                <a:gridCol w="1304822">
                  <a:extLst>
                    <a:ext uri="{9D8B030D-6E8A-4147-A177-3AD203B41FA5}">
                      <a16:colId xmlns:a16="http://schemas.microsoft.com/office/drawing/2014/main" val="1420068653"/>
                    </a:ext>
                  </a:extLst>
                </a:gridCol>
              </a:tblGrid>
              <a:tr h="42054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algn="ctr" fontAlgn="ctr"/>
                      <a:r>
                        <a:rPr lang="hu-HU" sz="1000" b="0" i="1" u="none" strike="noStrike" dirty="0">
                          <a:solidFill>
                            <a:srgbClr val="242943"/>
                          </a:solidFill>
                          <a:effectLst/>
                          <a:latin typeface="Montserrat" pitchFamily="2" charset="-18"/>
                        </a:rPr>
                        <a:t>Dátum</a:t>
                      </a:r>
                    </a:p>
                  </a:txBody>
                  <a:tcPr marL="3858" marR="3858" marT="3858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algn="ctr" fontAlgn="ctr"/>
                      <a:r>
                        <a:rPr lang="hu-HU" sz="1000" b="1" i="0" u="none" strike="noStrike" dirty="0">
                          <a:solidFill>
                            <a:srgbClr val="242943"/>
                          </a:solidFill>
                          <a:effectLst/>
                          <a:latin typeface="Montserrat" pitchFamily="2" charset="-18"/>
                        </a:rPr>
                        <a:t>2026.03.17.</a:t>
                      </a:r>
                    </a:p>
                    <a:p>
                      <a:pPr algn="ctr" fontAlgn="ctr"/>
                      <a:r>
                        <a:rPr lang="hu-HU" sz="1000" b="1" i="0" u="none" strike="noStrike" dirty="0">
                          <a:solidFill>
                            <a:srgbClr val="242943"/>
                          </a:solidFill>
                          <a:effectLst/>
                          <a:latin typeface="Montserrat" pitchFamily="2" charset="-18"/>
                        </a:rPr>
                        <a:t>(kedd)</a:t>
                      </a:r>
                    </a:p>
                  </a:txBody>
                  <a:tcPr marL="3858" marR="3858" marT="3858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943"/>
                          </a:solidFill>
                          <a:effectLst/>
                          <a:uLnTx/>
                          <a:uFillTx/>
                          <a:latin typeface="Montserrat" pitchFamily="2" charset="-18"/>
                          <a:ea typeface="+mn-ea"/>
                          <a:cs typeface="+mn-cs"/>
                        </a:rPr>
                        <a:t>2026.03.19.</a:t>
                      </a:r>
                    </a:p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943"/>
                          </a:solidFill>
                          <a:effectLst/>
                          <a:uLnTx/>
                          <a:uFillTx/>
                          <a:latin typeface="Montserrat" pitchFamily="2" charset="-18"/>
                          <a:ea typeface="+mn-ea"/>
                          <a:cs typeface="+mn-cs"/>
                        </a:rPr>
                        <a:t>(csütörtök)</a:t>
                      </a:r>
                    </a:p>
                  </a:txBody>
                  <a:tcPr marL="3858" marR="3858" marT="3858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943"/>
                          </a:solidFill>
                          <a:effectLst/>
                          <a:uLnTx/>
                          <a:uFillTx/>
                          <a:latin typeface="Montserrat" pitchFamily="2" charset="-18"/>
                          <a:ea typeface="+mn-ea"/>
                          <a:cs typeface="+mn-cs"/>
                        </a:rPr>
                        <a:t>2026.03.24.</a:t>
                      </a:r>
                    </a:p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943"/>
                          </a:solidFill>
                          <a:effectLst/>
                          <a:uLnTx/>
                          <a:uFillTx/>
                          <a:latin typeface="Montserrat" pitchFamily="2" charset="-18"/>
                          <a:ea typeface="+mn-ea"/>
                          <a:cs typeface="+mn-cs"/>
                        </a:rPr>
                        <a:t>2026.03.25</a:t>
                      </a:r>
                    </a:p>
                  </a:txBody>
                  <a:tcPr marL="3858" marR="3858" marT="3858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943"/>
                          </a:solidFill>
                          <a:effectLst/>
                          <a:uLnTx/>
                          <a:uFillTx/>
                          <a:latin typeface="Montserrat" pitchFamily="2" charset="-18"/>
                          <a:ea typeface="+mn-ea"/>
                          <a:cs typeface="+mn-cs"/>
                        </a:rPr>
                        <a:t>2026. 03.26.</a:t>
                      </a:r>
                    </a:p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943"/>
                          </a:solidFill>
                          <a:effectLst/>
                          <a:uLnTx/>
                          <a:uFillTx/>
                          <a:latin typeface="Montserrat" pitchFamily="2" charset="-18"/>
                          <a:ea typeface="+mn-ea"/>
                          <a:cs typeface="+mn-cs"/>
                        </a:rPr>
                        <a:t>(csütörtök)</a:t>
                      </a:r>
                    </a:p>
                  </a:txBody>
                  <a:tcPr marL="3858" marR="3858" marT="3858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943"/>
                          </a:solidFill>
                          <a:effectLst/>
                          <a:uLnTx/>
                          <a:uFillTx/>
                          <a:latin typeface="Montserrat" pitchFamily="2" charset="-18"/>
                          <a:ea typeface="+mn-ea"/>
                          <a:cs typeface="+mn-cs"/>
                        </a:rPr>
                        <a:t>2026. 03. 31.</a:t>
                      </a:r>
                    </a:p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943"/>
                          </a:solidFill>
                          <a:effectLst/>
                          <a:uLnTx/>
                          <a:uFillTx/>
                          <a:latin typeface="Montserrat" pitchFamily="2" charset="-18"/>
                          <a:ea typeface="+mn-ea"/>
                          <a:cs typeface="+mn-cs"/>
                        </a:rPr>
                        <a:t>(kedd)</a:t>
                      </a:r>
                    </a:p>
                  </a:txBody>
                  <a:tcPr marL="3858" marR="3858" marT="3858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943"/>
                          </a:solidFill>
                          <a:effectLst/>
                          <a:uLnTx/>
                          <a:uFillTx/>
                          <a:latin typeface="Montserrat" pitchFamily="2" charset="-18"/>
                          <a:ea typeface="+mn-ea"/>
                          <a:cs typeface="+mn-cs"/>
                        </a:rPr>
                        <a:t>2026.04.14.</a:t>
                      </a:r>
                    </a:p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943"/>
                          </a:solidFill>
                          <a:effectLst/>
                          <a:uLnTx/>
                          <a:uFillTx/>
                          <a:latin typeface="Montserrat" pitchFamily="2" charset="-18"/>
                          <a:ea typeface="+mn-ea"/>
                          <a:cs typeface="+mn-cs"/>
                        </a:rPr>
                        <a:t>(kedd)</a:t>
                      </a:r>
                    </a:p>
                  </a:txBody>
                  <a:tcPr marL="3858" marR="3858" marT="3858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943"/>
                          </a:solidFill>
                          <a:effectLst/>
                          <a:uLnTx/>
                          <a:uFillTx/>
                          <a:latin typeface="Montserrat" pitchFamily="2" charset="-18"/>
                          <a:ea typeface="+mn-ea"/>
                          <a:cs typeface="+mn-cs"/>
                        </a:rPr>
                        <a:t>2026.04.16</a:t>
                      </a:r>
                    </a:p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943"/>
                          </a:solidFill>
                          <a:effectLst/>
                          <a:uLnTx/>
                          <a:uFillTx/>
                          <a:latin typeface="Montserrat" pitchFamily="2" charset="-18"/>
                          <a:ea typeface="+mn-ea"/>
                          <a:cs typeface="+mn-cs"/>
                        </a:rPr>
                        <a:t>(csütörtök)</a:t>
                      </a:r>
                    </a:p>
                  </a:txBody>
                  <a:tcPr marL="3858" marR="3858" marT="3858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943"/>
                          </a:solidFill>
                          <a:effectLst/>
                          <a:uLnTx/>
                          <a:uFillTx/>
                          <a:latin typeface="Montserrat" pitchFamily="2" charset="-18"/>
                          <a:ea typeface="+mn-ea"/>
                          <a:cs typeface="+mn-cs"/>
                        </a:rPr>
                        <a:t>2026.04.21.</a:t>
                      </a:r>
                    </a:p>
                  </a:txBody>
                  <a:tcPr marL="3858" marR="3858" marT="3858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943"/>
                          </a:solidFill>
                          <a:effectLst/>
                          <a:uLnTx/>
                          <a:uFillTx/>
                          <a:latin typeface="Montserrat" pitchFamily="2" charset="-18"/>
                          <a:ea typeface="+mn-ea"/>
                          <a:cs typeface="+mn-cs"/>
                        </a:rPr>
                        <a:t>2026.04.23</a:t>
                      </a:r>
                    </a:p>
                  </a:txBody>
                  <a:tcPr marL="3858" marR="3858" marT="3858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3508937"/>
                  </a:ext>
                </a:extLst>
              </a:tr>
              <a:tr h="3551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algn="ctr" fontAlgn="b"/>
                      <a:r>
                        <a:rPr lang="hu-HU" sz="1000" u="none" strike="noStrike" dirty="0">
                          <a:solidFill>
                            <a:srgbClr val="242943"/>
                          </a:solidFill>
                          <a:effectLst/>
                          <a:latin typeface="Montserrat" pitchFamily="2" charset="-18"/>
                        </a:rPr>
                        <a:t> </a:t>
                      </a:r>
                      <a:r>
                        <a:rPr lang="hu-HU" sz="1000" b="0" i="1" u="none" strike="noStrike" kern="1200" dirty="0">
                          <a:solidFill>
                            <a:srgbClr val="242943"/>
                          </a:solidFill>
                          <a:effectLst/>
                          <a:latin typeface="Montserrat" pitchFamily="2" charset="-18"/>
                          <a:ea typeface="+mn-ea"/>
                          <a:cs typeface="+mn-cs"/>
                        </a:rPr>
                        <a:t>Időpont</a:t>
                      </a:r>
                    </a:p>
                  </a:txBody>
                  <a:tcPr marL="3858" marR="3858" marT="3858" marB="0" anchor="b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algn="ctr" fontAlgn="ctr"/>
                      <a:r>
                        <a:rPr lang="hu-HU" sz="1000" b="1" i="0" u="none" strike="noStrike" dirty="0">
                          <a:solidFill>
                            <a:srgbClr val="242943"/>
                          </a:solidFill>
                          <a:effectLst/>
                          <a:latin typeface="Montserrat" pitchFamily="2" charset="-18"/>
                        </a:rPr>
                        <a:t>14:00-16:00</a:t>
                      </a:r>
                    </a:p>
                  </a:txBody>
                  <a:tcPr marL="3858" marR="3858" marT="3858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42943"/>
                          </a:solidFill>
                          <a:effectLst/>
                          <a:uLnTx/>
                          <a:uFillTx/>
                          <a:latin typeface="Montserrat" pitchFamily="2" charset="-18"/>
                          <a:ea typeface="+mn-ea"/>
                          <a:cs typeface="+mn-cs"/>
                        </a:rPr>
                        <a:t>14:00-16:00</a:t>
                      </a:r>
                      <a:endParaRPr kumimoji="0" lang="hu-H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943"/>
                        </a:solidFill>
                        <a:effectLst/>
                        <a:uLnTx/>
                        <a:uFillTx/>
                        <a:latin typeface="Montserrat" pitchFamily="2" charset="-18"/>
                        <a:ea typeface="+mn-ea"/>
                        <a:cs typeface="+mn-cs"/>
                      </a:endParaRPr>
                    </a:p>
                  </a:txBody>
                  <a:tcPr marL="3858" marR="3858" marT="3858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42943"/>
                          </a:solidFill>
                          <a:effectLst/>
                          <a:uLnTx/>
                          <a:uFillTx/>
                          <a:latin typeface="Montserrat" pitchFamily="2" charset="-18"/>
                          <a:ea typeface="+mn-ea"/>
                          <a:cs typeface="+mn-cs"/>
                        </a:rPr>
                        <a:t>14:00-16:00</a:t>
                      </a:r>
                      <a:endParaRPr kumimoji="0" lang="hu-H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943"/>
                        </a:solidFill>
                        <a:effectLst/>
                        <a:uLnTx/>
                        <a:uFillTx/>
                        <a:latin typeface="Montserrat" pitchFamily="2" charset="-18"/>
                        <a:ea typeface="+mn-ea"/>
                        <a:cs typeface="+mn-cs"/>
                      </a:endParaRPr>
                    </a:p>
                  </a:txBody>
                  <a:tcPr marL="3858" marR="3858" marT="3858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42943"/>
                          </a:solidFill>
                          <a:effectLst/>
                          <a:uLnTx/>
                          <a:uFillTx/>
                          <a:latin typeface="Montserrat" pitchFamily="2" charset="-18"/>
                          <a:ea typeface="+mn-ea"/>
                          <a:cs typeface="+mn-cs"/>
                        </a:rPr>
                        <a:t>14:00-16:00</a:t>
                      </a:r>
                      <a:endParaRPr kumimoji="0" lang="hu-H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943"/>
                        </a:solidFill>
                        <a:effectLst/>
                        <a:uLnTx/>
                        <a:uFillTx/>
                        <a:latin typeface="Montserrat" pitchFamily="2" charset="-18"/>
                        <a:ea typeface="+mn-ea"/>
                        <a:cs typeface="+mn-cs"/>
                      </a:endParaRPr>
                    </a:p>
                  </a:txBody>
                  <a:tcPr marL="3858" marR="3858" marT="3858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943"/>
                          </a:solidFill>
                          <a:effectLst/>
                          <a:uLnTx/>
                          <a:uFillTx/>
                          <a:latin typeface="Montserrat" pitchFamily="2" charset="-18"/>
                          <a:ea typeface="+mn-ea"/>
                          <a:cs typeface="+mn-cs"/>
                        </a:rPr>
                        <a:t>14:00-16:00</a:t>
                      </a:r>
                    </a:p>
                  </a:txBody>
                  <a:tcPr marL="3858" marR="3858" marT="3858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42943"/>
                          </a:solidFill>
                          <a:effectLst/>
                          <a:uLnTx/>
                          <a:uFillTx/>
                          <a:latin typeface="Montserrat" pitchFamily="2" charset="-18"/>
                          <a:ea typeface="+mn-ea"/>
                          <a:cs typeface="+mn-cs"/>
                        </a:rPr>
                        <a:t>14:00-16:00</a:t>
                      </a:r>
                      <a:endParaRPr kumimoji="0" lang="hu-H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943"/>
                        </a:solidFill>
                        <a:effectLst/>
                        <a:uLnTx/>
                        <a:uFillTx/>
                        <a:latin typeface="Montserrat" pitchFamily="2" charset="-18"/>
                        <a:ea typeface="+mn-ea"/>
                        <a:cs typeface="+mn-cs"/>
                      </a:endParaRPr>
                    </a:p>
                  </a:txBody>
                  <a:tcPr marL="3858" marR="3858" marT="3858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42943"/>
                          </a:solidFill>
                          <a:effectLst/>
                          <a:uLnTx/>
                          <a:uFillTx/>
                          <a:latin typeface="Montserrat" pitchFamily="2" charset="-18"/>
                          <a:ea typeface="+mn-ea"/>
                          <a:cs typeface="+mn-cs"/>
                        </a:rPr>
                        <a:t>14:00-16:00</a:t>
                      </a:r>
                      <a:endParaRPr kumimoji="0" lang="hu-H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943"/>
                        </a:solidFill>
                        <a:effectLst/>
                        <a:uLnTx/>
                        <a:uFillTx/>
                        <a:latin typeface="Montserrat" pitchFamily="2" charset="-18"/>
                        <a:ea typeface="+mn-ea"/>
                        <a:cs typeface="+mn-cs"/>
                      </a:endParaRPr>
                    </a:p>
                  </a:txBody>
                  <a:tcPr marL="3858" marR="3858" marT="3858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42943"/>
                          </a:solidFill>
                          <a:effectLst/>
                          <a:uLnTx/>
                          <a:uFillTx/>
                          <a:latin typeface="Montserrat" pitchFamily="2" charset="-18"/>
                          <a:ea typeface="+mn-ea"/>
                          <a:cs typeface="+mn-cs"/>
                        </a:rPr>
                        <a:t>14:00-16:00</a:t>
                      </a:r>
                      <a:endParaRPr kumimoji="0" lang="hu-H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943"/>
                        </a:solidFill>
                        <a:effectLst/>
                        <a:uLnTx/>
                        <a:uFillTx/>
                        <a:latin typeface="Montserrat" pitchFamily="2" charset="-18"/>
                        <a:ea typeface="+mn-ea"/>
                        <a:cs typeface="+mn-cs"/>
                      </a:endParaRPr>
                    </a:p>
                  </a:txBody>
                  <a:tcPr marL="3858" marR="3858" marT="3858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943"/>
                          </a:solidFill>
                          <a:effectLst/>
                          <a:uLnTx/>
                          <a:uFillTx/>
                          <a:latin typeface="Montserrat" pitchFamily="2" charset="-18"/>
                          <a:ea typeface="+mn-ea"/>
                          <a:cs typeface="+mn-cs"/>
                        </a:rPr>
                        <a:t>14:00-16:00</a:t>
                      </a:r>
                    </a:p>
                  </a:txBody>
                  <a:tcPr marL="3858" marR="3858" marT="3858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1366252"/>
                  </a:ext>
                </a:extLst>
              </a:tr>
              <a:tr h="29663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algn="ctr"/>
                      <a:r>
                        <a:rPr lang="hu-HU" sz="1000" b="1" i="0" u="none" strike="noStrike" dirty="0">
                          <a:solidFill>
                            <a:srgbClr val="242943"/>
                          </a:solidFill>
                          <a:effectLst/>
                          <a:latin typeface="Montserrat" pitchFamily="2" charset="-18"/>
                        </a:rPr>
                        <a:t> </a:t>
                      </a:r>
                      <a:endParaRPr lang="hu-HU" dirty="0">
                        <a:solidFill>
                          <a:srgbClr val="242943"/>
                        </a:solidFill>
                        <a:latin typeface="Montserrat" pitchFamily="2" charset="-18"/>
                      </a:endParaRPr>
                    </a:p>
                  </a:txBody>
                  <a:tcPr marL="3858" marR="3858" marT="3858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algn="ctr" fontAlgn="ctr"/>
                      <a:r>
                        <a:rPr lang="hu-HU" sz="1000" b="0" i="0" u="none" strike="noStrike" dirty="0">
                          <a:solidFill>
                            <a:srgbClr val="242943"/>
                          </a:solidFill>
                          <a:effectLst/>
                          <a:latin typeface="Montserrat" pitchFamily="2" charset="-18"/>
                        </a:rPr>
                        <a:t>Projektnyitó nap</a:t>
                      </a:r>
                    </a:p>
                    <a:p>
                      <a:pPr algn="ctr" fontAlgn="ctr"/>
                      <a:r>
                        <a:rPr lang="hu-HU" sz="1000" b="0" i="0" u="none" strike="noStrike" dirty="0">
                          <a:solidFill>
                            <a:srgbClr val="242943"/>
                          </a:solidFill>
                          <a:effectLst/>
                          <a:latin typeface="Montserrat" pitchFamily="2" charset="-18"/>
                        </a:rPr>
                        <a:t>ZIP és tesztpálya bemutató                  </a:t>
                      </a:r>
                      <a:endParaRPr lang="hu-HU" sz="1000" b="1" i="0" u="none" strike="noStrike" dirty="0">
                        <a:solidFill>
                          <a:srgbClr val="242943"/>
                        </a:solidFill>
                        <a:effectLst/>
                        <a:latin typeface="Montserrat" pitchFamily="2" charset="-18"/>
                      </a:endParaRPr>
                    </a:p>
                  </a:txBody>
                  <a:tcPr marL="3858" marR="3858" marT="3858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B9D9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marL="0" algn="ctr" defTabSz="822757" rtl="0" eaLnBrk="1" fontAlgn="ctr" latinLnBrk="0" hangingPunct="1"/>
                      <a:r>
                        <a:rPr lang="hu-HU" sz="1000" b="0" i="0" u="none" strike="noStrike" dirty="0">
                          <a:solidFill>
                            <a:srgbClr val="242943"/>
                          </a:solidFill>
                          <a:effectLst/>
                          <a:latin typeface="Montserrat" pitchFamily="2" charset="-18"/>
                        </a:rPr>
                        <a:t>Járművek görgőspadi mérései </a:t>
                      </a:r>
                      <a:endParaRPr lang="hu-HU" sz="1000" b="0" i="0" u="none" strike="noStrike" kern="1200" dirty="0">
                        <a:solidFill>
                          <a:srgbClr val="242943"/>
                        </a:solidFill>
                        <a:effectLst/>
                        <a:latin typeface="Montserrat" pitchFamily="2" charset="-18"/>
                        <a:ea typeface="+mn-ea"/>
                        <a:cs typeface="+mn-cs"/>
                      </a:endParaRPr>
                    </a:p>
                  </a:txBody>
                  <a:tcPr marL="3858" marR="3858" marT="3858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8BF98E">
                            <a:tint val="66000"/>
                            <a:satMod val="160000"/>
                          </a:srgbClr>
                        </a:gs>
                        <a:gs pos="50000">
                          <a:srgbClr val="8BF98E">
                            <a:tint val="44500"/>
                            <a:satMod val="160000"/>
                          </a:srgbClr>
                        </a:gs>
                        <a:gs pos="100000">
                          <a:srgbClr val="8BF98E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algn="ctr"/>
                      <a:r>
                        <a:rPr lang="hu-HU" sz="1000" dirty="0">
                          <a:solidFill>
                            <a:srgbClr val="242943"/>
                          </a:solidFill>
                          <a:latin typeface="Montserrat" pitchFamily="2" charset="-18"/>
                        </a:rPr>
                        <a:t>3D</a:t>
                      </a:r>
                    </a:p>
                    <a:p>
                      <a:pPr algn="ctr"/>
                      <a:endParaRPr lang="hu-HU" sz="1000" dirty="0">
                        <a:solidFill>
                          <a:srgbClr val="242943"/>
                        </a:solidFill>
                        <a:latin typeface="Montserrat" pitchFamily="2" charset="-18"/>
                      </a:endParaRPr>
                    </a:p>
                    <a:p>
                      <a:pPr marL="228600" indent="-228600" algn="ctr">
                        <a:buAutoNum type="arabicPeriod"/>
                      </a:pPr>
                      <a:r>
                        <a:rPr lang="hu-HU" sz="800" dirty="0">
                          <a:solidFill>
                            <a:srgbClr val="242943"/>
                          </a:solidFill>
                          <a:latin typeface="Montserrat" pitchFamily="2" charset="-18"/>
                        </a:rPr>
                        <a:t>CSOP</a:t>
                      </a:r>
                    </a:p>
                    <a:p>
                      <a:pPr marL="228600" indent="-228600" algn="ctr">
                        <a:buAutoNum type="arabicPeriod"/>
                      </a:pPr>
                      <a:r>
                        <a:rPr lang="hu-HU" sz="800" dirty="0">
                          <a:solidFill>
                            <a:srgbClr val="242943"/>
                          </a:solidFill>
                          <a:latin typeface="Montserrat" pitchFamily="2" charset="-18"/>
                        </a:rPr>
                        <a:t>CSOP</a:t>
                      </a:r>
                    </a:p>
                  </a:txBody>
                  <a:tcPr marL="3858" marR="3858" marT="3858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8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algn="ctr"/>
                      <a:r>
                        <a:rPr lang="hu-HU" sz="1000" b="0" i="0" u="none" strike="noStrike" kern="1200" dirty="0">
                          <a:solidFill>
                            <a:srgbClr val="242943"/>
                          </a:solidFill>
                          <a:effectLst/>
                          <a:latin typeface="Montserrat" pitchFamily="2" charset="-18"/>
                          <a:ea typeface="+mn-ea"/>
                          <a:cs typeface="+mn-cs"/>
                        </a:rPr>
                        <a:t>Dróntechnológia BOSCH</a:t>
                      </a:r>
                      <a:endParaRPr lang="hu-HU" sz="1000" dirty="0">
                        <a:solidFill>
                          <a:srgbClr val="242943"/>
                        </a:solidFill>
                        <a:latin typeface="Montserrat" pitchFamily="2" charset="-18"/>
                      </a:endParaRPr>
                    </a:p>
                  </a:txBody>
                  <a:tcPr marL="3858" marR="3858" marT="3858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B9D9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algn="ctr" fontAlgn="ctr"/>
                      <a:r>
                        <a:rPr lang="hu-HU" sz="1000" b="0" i="0" u="none" strike="noStrike" dirty="0">
                          <a:solidFill>
                            <a:srgbClr val="242943"/>
                          </a:solidFill>
                          <a:effectLst/>
                          <a:latin typeface="Montserrat" pitchFamily="2" charset="-18"/>
                        </a:rPr>
                        <a:t>ADAS          BOSCH</a:t>
                      </a:r>
                    </a:p>
                  </a:txBody>
                  <a:tcPr marL="3858" marR="3858" marT="3858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D060C8">
                            <a:tint val="66000"/>
                            <a:satMod val="160000"/>
                          </a:srgbClr>
                        </a:gs>
                        <a:gs pos="50000">
                          <a:srgbClr val="D060C8">
                            <a:tint val="44500"/>
                            <a:satMod val="160000"/>
                          </a:srgbClr>
                        </a:gs>
                        <a:gs pos="100000">
                          <a:srgbClr val="D060C8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0" i="0" u="none" strike="noStrike" kern="1200" dirty="0">
                          <a:solidFill>
                            <a:srgbClr val="242943"/>
                          </a:solidFill>
                          <a:effectLst/>
                          <a:latin typeface="Montserrat" pitchFamily="2" charset="-18"/>
                          <a:ea typeface="+mn-ea"/>
                          <a:cs typeface="+mn-cs"/>
                        </a:rPr>
                        <a:t>Futóműállítás</a:t>
                      </a:r>
                    </a:p>
                    <a:p>
                      <a:pPr algn="ctr" fontAlgn="ctr"/>
                      <a:endParaRPr lang="hu-HU" sz="1000" b="0" i="0" u="none" strike="noStrike" dirty="0">
                        <a:solidFill>
                          <a:srgbClr val="242943"/>
                        </a:solidFill>
                        <a:effectLst/>
                        <a:latin typeface="Montserrat" pitchFamily="2" charset="-18"/>
                      </a:endParaRPr>
                    </a:p>
                  </a:txBody>
                  <a:tcPr marL="3858" marR="3858" marT="3858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algn="ctr" fontAlgn="ctr"/>
                      <a:r>
                        <a:rPr lang="hu-HU" sz="1000" b="0" i="0" u="none" strike="noStrike" dirty="0">
                          <a:solidFill>
                            <a:srgbClr val="242943"/>
                          </a:solidFill>
                          <a:effectLst/>
                          <a:latin typeface="Montserrat" pitchFamily="2" charset="-18"/>
                        </a:rPr>
                        <a:t>Járműdiagnosztika</a:t>
                      </a:r>
                    </a:p>
                  </a:txBody>
                  <a:tcPr marL="3858" marR="3858" marT="3858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000" b="0" i="0" u="none" strike="noStrike" kern="1200" dirty="0">
                        <a:solidFill>
                          <a:srgbClr val="242943"/>
                        </a:solidFill>
                        <a:effectLst/>
                        <a:latin typeface="Montserrat" pitchFamily="2" charset="-18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000" b="0" i="0" u="none" strike="noStrike" kern="1200" dirty="0">
                        <a:solidFill>
                          <a:srgbClr val="242943"/>
                        </a:solidFill>
                        <a:effectLst/>
                        <a:latin typeface="Montserrat" pitchFamily="2" charset="-18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000" b="0" i="0" u="none" strike="noStrike" kern="1200" dirty="0">
                        <a:solidFill>
                          <a:srgbClr val="242943"/>
                        </a:solidFill>
                        <a:effectLst/>
                        <a:latin typeface="Montserrat" pitchFamily="2" charset="-18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0" i="0" u="none" strike="noStrike" kern="1200" dirty="0">
                          <a:solidFill>
                            <a:srgbClr val="242943"/>
                          </a:solidFill>
                          <a:effectLst/>
                          <a:latin typeface="Montserrat" pitchFamily="2" charset="-18"/>
                          <a:ea typeface="+mn-ea"/>
                          <a:cs typeface="+mn-cs"/>
                        </a:rPr>
                        <a:t>VIZSGA</a:t>
                      </a:r>
                    </a:p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000" b="0" i="0" u="none" strike="noStrike" kern="1200" dirty="0">
                        <a:solidFill>
                          <a:srgbClr val="242943"/>
                        </a:solidFill>
                        <a:effectLst/>
                        <a:latin typeface="Montserrat" pitchFamily="2" charset="-18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000" b="0" i="0" u="none" strike="noStrike" kern="1200" dirty="0">
                        <a:solidFill>
                          <a:srgbClr val="242943"/>
                        </a:solidFill>
                        <a:effectLst/>
                        <a:latin typeface="Montserrat" pitchFamily="2" charset="-18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0" i="0" u="none" strike="noStrike" dirty="0">
                          <a:solidFill>
                            <a:srgbClr val="242943"/>
                          </a:solidFill>
                          <a:effectLst/>
                          <a:latin typeface="Montserrat" pitchFamily="2" charset="-18"/>
                        </a:rPr>
                        <a:t>Járművek görgőspadi mérései </a:t>
                      </a:r>
                    </a:p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000" b="0" i="0" u="none" strike="noStrike" kern="1200" dirty="0">
                        <a:solidFill>
                          <a:srgbClr val="242943"/>
                        </a:solidFill>
                        <a:effectLst/>
                        <a:latin typeface="Montserrat" pitchFamily="2" charset="-18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0" i="0" u="none" strike="noStrike" kern="1200" dirty="0">
                          <a:solidFill>
                            <a:srgbClr val="242943"/>
                          </a:solidFill>
                          <a:effectLst/>
                          <a:latin typeface="Montserrat" pitchFamily="2" charset="-18"/>
                          <a:ea typeface="+mn-ea"/>
                          <a:cs typeface="+mn-cs"/>
                        </a:rPr>
                        <a:t>ADAS</a:t>
                      </a:r>
                    </a:p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000" b="0" i="0" u="none" strike="noStrike" kern="1200" dirty="0">
                        <a:solidFill>
                          <a:srgbClr val="242943"/>
                        </a:solidFill>
                        <a:effectLst/>
                        <a:latin typeface="Montserrat" pitchFamily="2" charset="-18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0" i="0" u="none" strike="noStrike" kern="1200" dirty="0">
                          <a:solidFill>
                            <a:srgbClr val="242943"/>
                          </a:solidFill>
                          <a:effectLst/>
                          <a:latin typeface="Montserrat" pitchFamily="2" charset="-18"/>
                          <a:ea typeface="+mn-ea"/>
                          <a:cs typeface="+mn-cs"/>
                        </a:rPr>
                        <a:t>Drón </a:t>
                      </a:r>
                    </a:p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0" i="0" u="none" strike="noStrike" kern="1200" dirty="0">
                          <a:solidFill>
                            <a:srgbClr val="242943"/>
                          </a:solidFill>
                          <a:effectLst/>
                          <a:latin typeface="Montserrat" pitchFamily="2" charset="-18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000" b="0" i="0" u="none" strike="noStrike" kern="1200" dirty="0">
                        <a:solidFill>
                          <a:srgbClr val="242943"/>
                        </a:solidFill>
                        <a:effectLst/>
                        <a:latin typeface="Montserrat" pitchFamily="2" charset="-18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000" b="0" i="0" u="none" strike="noStrike" kern="1200" dirty="0">
                        <a:solidFill>
                          <a:srgbClr val="242943"/>
                        </a:solidFill>
                        <a:effectLst/>
                        <a:latin typeface="Montserrat" pitchFamily="2" charset="-18"/>
                        <a:ea typeface="+mn-ea"/>
                        <a:cs typeface="+mn-cs"/>
                      </a:endParaRPr>
                    </a:p>
                  </a:txBody>
                  <a:tcPr marL="3858" marR="3858" marT="3858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BF98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0" i="0" u="none" strike="noStrike" dirty="0">
                          <a:solidFill>
                            <a:srgbClr val="242943"/>
                          </a:solidFill>
                          <a:effectLst/>
                          <a:latin typeface="Montserrat" pitchFamily="2" charset="-18"/>
                        </a:rPr>
                        <a:t>VIZSGA</a:t>
                      </a:r>
                    </a:p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000" b="0" i="0" u="none" strike="noStrike" dirty="0">
                        <a:solidFill>
                          <a:srgbClr val="242943"/>
                        </a:solidFill>
                        <a:effectLst/>
                        <a:latin typeface="Montserrat" pitchFamily="2" charset="-18"/>
                      </a:endParaRPr>
                    </a:p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0" i="0" u="none" strike="noStrike" dirty="0">
                          <a:solidFill>
                            <a:srgbClr val="242943"/>
                          </a:solidFill>
                          <a:effectLst/>
                          <a:latin typeface="Montserrat" pitchFamily="2" charset="-18"/>
                        </a:rPr>
                        <a:t>Járműdiagnosztika és</a:t>
                      </a:r>
                    </a:p>
                    <a:p>
                      <a:pPr marL="0" marR="0" lvl="0" indent="0" algn="ctr" defTabSz="82275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0" i="0" u="none" strike="noStrike" dirty="0">
                          <a:solidFill>
                            <a:srgbClr val="242943"/>
                          </a:solidFill>
                          <a:effectLst/>
                          <a:latin typeface="Montserrat" pitchFamily="2" charset="-18"/>
                        </a:rPr>
                        <a:t> szenzorkalibráció </a:t>
                      </a:r>
                    </a:p>
                    <a:p>
                      <a:pPr algn="ctr" fontAlgn="ctr"/>
                      <a:endParaRPr lang="hu-HU" sz="1000" b="0" i="0" u="none" strike="noStrike" dirty="0">
                        <a:solidFill>
                          <a:srgbClr val="242943"/>
                        </a:solidFill>
                        <a:effectLst/>
                        <a:latin typeface="Montserrat" pitchFamily="2" charset="-18"/>
                      </a:endParaRPr>
                    </a:p>
                  </a:txBody>
                  <a:tcPr marL="3858" marR="3858" marT="3858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3CD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90702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2334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5"/>
          <p:cNvSpPr txBox="1"/>
          <p:nvPr/>
        </p:nvSpPr>
        <p:spPr>
          <a:xfrm>
            <a:off x="2649450" y="178214"/>
            <a:ext cx="6893101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hu-HU" sz="4000" dirty="0">
                <a:solidFill>
                  <a:srgbClr val="242943"/>
                </a:solidFill>
                <a:latin typeface="Montserrat" pitchFamily="2" charset="-18"/>
                <a:ea typeface="+mj-ea"/>
                <a:cs typeface="+mj-cs"/>
                <a:sym typeface="Tahoma"/>
              </a:rPr>
              <a:t>FUTURE ENGINEER 8</a:t>
            </a:r>
            <a:endParaRPr lang="hu-HU" sz="4000" dirty="0">
              <a:solidFill>
                <a:srgbClr val="242943"/>
              </a:solidFill>
              <a:latin typeface="Montserrat" pitchFamily="2" charset="-18"/>
              <a:ea typeface="+mj-ea"/>
              <a:cs typeface="+mj-cs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E9340BB8-08AD-89B9-A2A3-B3C52EDD5D38}"/>
              </a:ext>
            </a:extLst>
          </p:cNvPr>
          <p:cNvSpPr txBox="1"/>
          <p:nvPr/>
        </p:nvSpPr>
        <p:spPr>
          <a:xfrm>
            <a:off x="1681975" y="886060"/>
            <a:ext cx="87550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400" b="1" dirty="0">
                <a:solidFill>
                  <a:srgbClr val="50ADC9"/>
                </a:solidFill>
                <a:latin typeface="Montserrat Medium" pitchFamily="2" charset="-18"/>
                <a:ea typeface="Tahoma"/>
                <a:cs typeface="Tahoma"/>
                <a:sym typeface="Tahoma"/>
              </a:rPr>
              <a:t>modul időpontok és pontértékek </a:t>
            </a:r>
            <a:endParaRPr lang="hu-HU" sz="2400" b="1" dirty="0">
              <a:solidFill>
                <a:srgbClr val="50ADC9"/>
              </a:solidFill>
              <a:latin typeface="Montserrat Medium" pitchFamily="2" charset="-18"/>
              <a:ea typeface="Tahoma"/>
              <a:cs typeface="Tahoma"/>
            </a:endParaRPr>
          </a:p>
        </p:txBody>
      </p:sp>
      <p:graphicFrame>
        <p:nvGraphicFramePr>
          <p:cNvPr id="2" name="Táblázat 1">
            <a:extLst>
              <a:ext uri="{FF2B5EF4-FFF2-40B4-BE49-F238E27FC236}">
                <a16:creationId xmlns:a16="http://schemas.microsoft.com/office/drawing/2014/main" id="{3AC025E6-A880-E809-3EF4-BB0A079B781C}"/>
              </a:ext>
            </a:extLst>
          </p:cNvPr>
          <p:cNvGraphicFramePr>
            <a:graphicFrameLocks noGrp="1"/>
          </p:cNvGraphicFramePr>
          <p:nvPr/>
        </p:nvGraphicFramePr>
        <p:xfrm>
          <a:off x="812157" y="1426758"/>
          <a:ext cx="10567686" cy="47527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23">
                  <a:extLst>
                    <a:ext uri="{9D8B030D-6E8A-4147-A177-3AD203B41FA5}">
                      <a16:colId xmlns:a16="http://schemas.microsoft.com/office/drawing/2014/main" val="3998538578"/>
                    </a:ext>
                  </a:extLst>
                </a:gridCol>
                <a:gridCol w="7585994">
                  <a:extLst>
                    <a:ext uri="{9D8B030D-6E8A-4147-A177-3AD203B41FA5}">
                      <a16:colId xmlns:a16="http://schemas.microsoft.com/office/drawing/2014/main" val="4204856414"/>
                    </a:ext>
                  </a:extLst>
                </a:gridCol>
                <a:gridCol w="1122349">
                  <a:extLst>
                    <a:ext uri="{9D8B030D-6E8A-4147-A177-3AD203B41FA5}">
                      <a16:colId xmlns:a16="http://schemas.microsoft.com/office/drawing/2014/main" val="3094357647"/>
                    </a:ext>
                  </a:extLst>
                </a:gridCol>
                <a:gridCol w="1333620">
                  <a:extLst>
                    <a:ext uri="{9D8B030D-6E8A-4147-A177-3AD203B41FA5}">
                      <a16:colId xmlns:a16="http://schemas.microsoft.com/office/drawing/2014/main" val="3253673025"/>
                    </a:ext>
                  </a:extLst>
                </a:gridCol>
              </a:tblGrid>
              <a:tr h="442582">
                <a:tc>
                  <a:txBody>
                    <a:bodyPr/>
                    <a:lstStyle/>
                    <a:p>
                      <a:endParaRPr lang="hu-HU" sz="1600" dirty="0">
                        <a:solidFill>
                          <a:srgbClr val="242943"/>
                        </a:solidFill>
                        <a:latin typeface="Montserrat" pitchFamily="2" charset="-18"/>
                      </a:endParaRP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dirty="0">
                          <a:solidFill>
                            <a:srgbClr val="242943"/>
                          </a:solidFill>
                          <a:latin typeface="Montserrat" pitchFamily="2" charset="-18"/>
                        </a:rPr>
                        <a:t>FUTURE ENGINEER ZIP VIII.                       2026 március 17 – április 23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rgbClr val="242943"/>
                          </a:solidFill>
                          <a:latin typeface="Montserrat" pitchFamily="2" charset="-18"/>
                        </a:rPr>
                        <a:t>Maximális pont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rgbClr val="242943"/>
                          </a:solidFill>
                          <a:latin typeface="Montserrat" pitchFamily="2" charset="-18"/>
                        </a:rPr>
                        <a:t>Időpontok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8462765"/>
                  </a:ext>
                </a:extLst>
              </a:tr>
              <a:tr h="248996">
                <a:tc>
                  <a:txBody>
                    <a:bodyPr/>
                    <a:lstStyle/>
                    <a:p>
                      <a:endParaRPr lang="hu-HU" sz="1000" dirty="0">
                        <a:solidFill>
                          <a:srgbClr val="242943"/>
                        </a:solidFill>
                        <a:latin typeface="Montserrat SemiBold" pitchFamily="2" charset="-18"/>
                      </a:endParaRP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hu-HU" sz="600" dirty="0">
                        <a:solidFill>
                          <a:srgbClr val="242943"/>
                        </a:solidFill>
                        <a:latin typeface="Montserrat" pitchFamily="2" charset="-18"/>
                      </a:endParaRP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hu-HU" sz="600" dirty="0">
                        <a:solidFill>
                          <a:srgbClr val="242943"/>
                        </a:solidFill>
                        <a:latin typeface="Montserrat" pitchFamily="2" charset="-18"/>
                      </a:endParaRP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hu-HU" sz="600" dirty="0">
                        <a:solidFill>
                          <a:srgbClr val="242943"/>
                        </a:solidFill>
                        <a:latin typeface="Montserrat" pitchFamily="2" charset="-18"/>
                      </a:endParaRP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7337245"/>
                  </a:ext>
                </a:extLst>
              </a:tr>
              <a:tr h="442582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rgbClr val="242943"/>
                          </a:solidFill>
                          <a:latin typeface="Montserrat SemiBold" pitchFamily="2" charset="-18"/>
                        </a:rPr>
                        <a:t>1.</a:t>
                      </a: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dirty="0">
                          <a:solidFill>
                            <a:srgbClr val="242943"/>
                          </a:solidFill>
                          <a:latin typeface="Montserrat" pitchFamily="2" charset="-18"/>
                        </a:rPr>
                        <a:t>Zalaegerszegi Innovációs Park bemutató</a:t>
                      </a: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rgbClr val="242943"/>
                          </a:solidFill>
                          <a:latin typeface="Montserrat" pitchFamily="2" charset="-18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rgbClr val="242943"/>
                          </a:solidFill>
                          <a:latin typeface="Montserrat" pitchFamily="2" charset="-18"/>
                        </a:rPr>
                        <a:t>2026.03.17</a:t>
                      </a: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853684"/>
                  </a:ext>
                </a:extLst>
              </a:tr>
              <a:tr h="442582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rgbClr val="242943"/>
                          </a:solidFill>
                          <a:latin typeface="Montserrat SemiBold" pitchFamily="2" charset="-18"/>
                        </a:rPr>
                        <a:t>2.</a:t>
                      </a: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dirty="0">
                          <a:solidFill>
                            <a:srgbClr val="242943"/>
                          </a:solidFill>
                          <a:latin typeface="Montserrat" pitchFamily="2" charset="-18"/>
                        </a:rPr>
                        <a:t>Járművek görgőspadi mérései </a:t>
                      </a:r>
                    </a:p>
                    <a:p>
                      <a:r>
                        <a:rPr lang="hu-HU" sz="1600" dirty="0">
                          <a:solidFill>
                            <a:srgbClr val="242943"/>
                          </a:solidFill>
                          <a:latin typeface="Montserrat" pitchFamily="2" charset="-18"/>
                        </a:rPr>
                        <a:t>VIZSGA</a:t>
                      </a: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rgbClr val="242943"/>
                          </a:solidFill>
                          <a:latin typeface="Montserrat" pitchFamily="2" charset="-18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943"/>
                          </a:solidFill>
                          <a:effectLst/>
                          <a:uLnTx/>
                          <a:uFillTx/>
                          <a:latin typeface="Montserrat" pitchFamily="2" charset="-18"/>
                          <a:ea typeface="+mn-ea"/>
                          <a:cs typeface="+mn-cs"/>
                        </a:rPr>
                        <a:t>2026.03.19</a:t>
                      </a:r>
                    </a:p>
                    <a:p>
                      <a:pPr algn="ctr"/>
                      <a:r>
                        <a:rPr kumimoji="0" lang="hu-H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943"/>
                          </a:solidFill>
                          <a:effectLst/>
                          <a:uLnTx/>
                          <a:uFillTx/>
                          <a:latin typeface="Montserrat" pitchFamily="2" charset="-18"/>
                          <a:ea typeface="+mn-ea"/>
                          <a:cs typeface="+mn-cs"/>
                        </a:rPr>
                        <a:t>2026.04.21</a:t>
                      </a:r>
                      <a:endParaRPr lang="hu-HU" sz="1400" dirty="0">
                        <a:solidFill>
                          <a:srgbClr val="242943"/>
                        </a:solidFill>
                        <a:latin typeface="Montserrat" pitchFamily="2" charset="-18"/>
                      </a:endParaRP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422691"/>
                  </a:ext>
                </a:extLst>
              </a:tr>
              <a:tr h="442582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rgbClr val="242943"/>
                          </a:solidFill>
                          <a:latin typeface="Montserrat SemiBold" pitchFamily="2" charset="-18"/>
                        </a:rPr>
                        <a:t>3.</a:t>
                      </a: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dirty="0">
                          <a:solidFill>
                            <a:srgbClr val="242943"/>
                          </a:solidFill>
                          <a:latin typeface="Montserrat" pitchFamily="2" charset="-18"/>
                        </a:rPr>
                        <a:t>3D tervezés alapjai</a:t>
                      </a: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rgbClr val="242943"/>
                          </a:solidFill>
                          <a:latin typeface="Montserrat" pitchFamily="2" charset="-18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943"/>
                          </a:solidFill>
                          <a:effectLst/>
                          <a:uLnTx/>
                          <a:uFillTx/>
                          <a:latin typeface="Montserrat" pitchFamily="2" charset="-18"/>
                          <a:ea typeface="+mn-ea"/>
                          <a:cs typeface="+mn-cs"/>
                        </a:rPr>
                        <a:t>2026.03.24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943"/>
                          </a:solidFill>
                          <a:effectLst/>
                          <a:uLnTx/>
                          <a:uFillTx/>
                          <a:latin typeface="Montserrat" pitchFamily="2" charset="-18"/>
                          <a:ea typeface="+mn-ea"/>
                          <a:cs typeface="+mn-cs"/>
                        </a:rPr>
                        <a:t>2026.03.25</a:t>
                      </a: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250879"/>
                  </a:ext>
                </a:extLst>
              </a:tr>
              <a:tr h="442582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rgbClr val="242943"/>
                          </a:solidFill>
                          <a:latin typeface="Montserrat SemiBold" pitchFamily="2" charset="-18"/>
                        </a:rPr>
                        <a:t>4.</a:t>
                      </a: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dirty="0">
                          <a:solidFill>
                            <a:srgbClr val="242943"/>
                          </a:solidFill>
                          <a:latin typeface="Montserrat" pitchFamily="2" charset="-18"/>
                        </a:rPr>
                        <a:t>Járműszimulációk – Dróntechnológiák </a:t>
                      </a:r>
                      <a:r>
                        <a:rPr lang="hu-HU" sz="1600" dirty="0">
                          <a:solidFill>
                            <a:srgbClr val="FF0000"/>
                          </a:solidFill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BOSCH</a:t>
                      </a: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rgbClr val="242943"/>
                          </a:solidFill>
                          <a:latin typeface="Montserrat" pitchFamily="2" charset="-18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943"/>
                          </a:solidFill>
                          <a:effectLst/>
                          <a:uLnTx/>
                          <a:uFillTx/>
                          <a:latin typeface="Montserrat" pitchFamily="2" charset="-18"/>
                          <a:ea typeface="+mn-ea"/>
                          <a:cs typeface="+mn-cs"/>
                        </a:rPr>
                        <a:t>2026.03.26</a:t>
                      </a: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4511489"/>
                  </a:ext>
                </a:extLst>
              </a:tr>
              <a:tr h="342370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rgbClr val="242943"/>
                          </a:solidFill>
                          <a:latin typeface="Montserrat SemiBold" pitchFamily="2" charset="-18"/>
                        </a:rPr>
                        <a:t>5.</a:t>
                      </a: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dirty="0">
                          <a:solidFill>
                            <a:srgbClr val="242943"/>
                          </a:solidFill>
                          <a:latin typeface="Montserrat" pitchFamily="2" charset="-18"/>
                        </a:rPr>
                        <a:t>Járműdiagnosztika és szenzorkalibráció (ADAS </a:t>
                      </a:r>
                      <a:r>
                        <a:rPr lang="hu-HU" sz="1600" dirty="0">
                          <a:solidFill>
                            <a:srgbClr val="FF0000"/>
                          </a:solidFill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BOSCH</a:t>
                      </a:r>
                      <a:r>
                        <a:rPr lang="hu-HU" sz="1600" dirty="0">
                          <a:solidFill>
                            <a:srgbClr val="242943"/>
                          </a:solidFill>
                          <a:latin typeface="Montserrat" pitchFamily="2" charset="-18"/>
                        </a:rPr>
                        <a:t>, Futóműállítás, Járműdiagnosztika) </a:t>
                      </a:r>
                    </a:p>
                    <a:p>
                      <a:r>
                        <a:rPr lang="hu-HU" sz="1600" dirty="0">
                          <a:solidFill>
                            <a:srgbClr val="242943"/>
                          </a:solidFill>
                          <a:latin typeface="Montserrat" pitchFamily="2" charset="-18"/>
                        </a:rPr>
                        <a:t>VIZSGA</a:t>
                      </a: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rgbClr val="242943"/>
                          </a:solidFill>
                          <a:latin typeface="Montserrat" pitchFamily="2" charset="-18"/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943"/>
                          </a:solidFill>
                          <a:effectLst/>
                          <a:uLnTx/>
                          <a:uFillTx/>
                          <a:latin typeface="Montserrat" pitchFamily="2" charset="-18"/>
                          <a:ea typeface="+mn-ea"/>
                          <a:cs typeface="+mn-cs"/>
                        </a:rPr>
                        <a:t>2026.03.31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943"/>
                          </a:solidFill>
                          <a:effectLst/>
                          <a:uLnTx/>
                          <a:uFillTx/>
                          <a:latin typeface="Montserrat" pitchFamily="2" charset="-18"/>
                          <a:ea typeface="+mn-ea"/>
                          <a:cs typeface="+mn-cs"/>
                        </a:rPr>
                        <a:t>2026.04.14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943"/>
                          </a:solidFill>
                          <a:effectLst/>
                          <a:uLnTx/>
                          <a:uFillTx/>
                          <a:latin typeface="Montserrat" pitchFamily="2" charset="-18"/>
                          <a:ea typeface="+mn-ea"/>
                          <a:cs typeface="+mn-cs"/>
                        </a:rPr>
                        <a:t>2026.04.16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943"/>
                          </a:solidFill>
                          <a:effectLst/>
                          <a:uLnTx/>
                          <a:uFillTx/>
                          <a:latin typeface="Montserrat" pitchFamily="2" charset="-18"/>
                          <a:ea typeface="+mn-ea"/>
                          <a:cs typeface="+mn-cs"/>
                        </a:rPr>
                        <a:t>2026.04.23</a:t>
                      </a: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8817068"/>
                  </a:ext>
                </a:extLst>
              </a:tr>
              <a:tr h="342370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rgbClr val="242943"/>
                          </a:solidFill>
                          <a:latin typeface="Montserrat SemiBold" pitchFamily="2" charset="-18"/>
                        </a:rPr>
                        <a:t>8.</a:t>
                      </a: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dirty="0">
                          <a:solidFill>
                            <a:srgbClr val="242943"/>
                          </a:solidFill>
                          <a:latin typeface="Montserrat" pitchFamily="2" charset="-18"/>
                        </a:rPr>
                        <a:t>Kurzuson való részvétel</a:t>
                      </a: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rgbClr val="242943"/>
                          </a:solidFill>
                          <a:latin typeface="Montserrat" pitchFamily="2" charset="-18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sz="1400" dirty="0">
                        <a:solidFill>
                          <a:srgbClr val="242943"/>
                        </a:solidFill>
                        <a:latin typeface="Montserrat" pitchFamily="2" charset="-18"/>
                      </a:endParaRP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1246401"/>
                  </a:ext>
                </a:extLst>
              </a:tr>
              <a:tr h="373494">
                <a:tc>
                  <a:txBody>
                    <a:bodyPr/>
                    <a:lstStyle/>
                    <a:p>
                      <a:endParaRPr lang="hu-HU" sz="1800" dirty="0">
                        <a:solidFill>
                          <a:srgbClr val="242943"/>
                        </a:solidFill>
                        <a:latin typeface="Montserrat" pitchFamily="2" charset="-18"/>
                      </a:endParaRP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u-HU" sz="1600" dirty="0">
                          <a:solidFill>
                            <a:srgbClr val="242943"/>
                          </a:solidFill>
                          <a:latin typeface="Montserrat" pitchFamily="2" charset="-18"/>
                        </a:rPr>
                        <a:t>Oklevélátadó esemény</a:t>
                      </a: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sz="1400" dirty="0">
                        <a:solidFill>
                          <a:srgbClr val="242943"/>
                        </a:solidFill>
                        <a:latin typeface="Montserrat" pitchFamily="2" charset="-18"/>
                      </a:endParaRP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rgbClr val="242943"/>
                          </a:solidFill>
                          <a:latin typeface="Montserrat" pitchFamily="2" charset="-18"/>
                        </a:rPr>
                        <a:t>2026.05</a:t>
                      </a: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8929474"/>
                  </a:ext>
                </a:extLst>
              </a:tr>
              <a:tr h="342370">
                <a:tc gridSpan="2">
                  <a:txBody>
                    <a:bodyPr/>
                    <a:lstStyle/>
                    <a:p>
                      <a:r>
                        <a:rPr lang="hu-HU" sz="1600" dirty="0">
                          <a:solidFill>
                            <a:srgbClr val="242943"/>
                          </a:solidFill>
                          <a:latin typeface="Montserrat" pitchFamily="2" charset="-18"/>
                        </a:rPr>
                        <a:t>Összesen:</a:t>
                      </a: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 sz="1600" dirty="0">
                        <a:solidFill>
                          <a:srgbClr val="242943"/>
                        </a:solidFill>
                        <a:latin typeface="Montserrat" pitchFamily="2" charset="-18"/>
                      </a:endParaRP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rgbClr val="242943"/>
                          </a:solidFill>
                          <a:latin typeface="Montserrat" pitchFamily="2" charset="-18"/>
                        </a:rPr>
                        <a:t>80</a:t>
                      </a: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rgbClr val="242943"/>
                          </a:solidFill>
                          <a:latin typeface="Montserrat" pitchFamily="2" charset="-18"/>
                        </a:rPr>
                        <a:t>10 alkalom</a:t>
                      </a:r>
                    </a:p>
                  </a:txBody>
                  <a:tcPr>
                    <a:lnL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D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27653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8793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7967492EBC56445A53210664B4CE89F" ma:contentTypeVersion="11" ma:contentTypeDescription="Create a new document." ma:contentTypeScope="" ma:versionID="fa0ac4a0bc97bfff905765d84dd2ac12">
  <xsd:schema xmlns:xsd="http://www.w3.org/2001/XMLSchema" xmlns:xs="http://www.w3.org/2001/XMLSchema" xmlns:p="http://schemas.microsoft.com/office/2006/metadata/properties" xmlns:ns3="62a0733a-1042-4017-be66-240a6e1e725a" targetNamespace="http://schemas.microsoft.com/office/2006/metadata/properties" ma:root="true" ma:fieldsID="e7c01d64b9b6386d33588353bd4f7e51" ns3:_="">
    <xsd:import namespace="62a0733a-1042-4017-be66-240a6e1e725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a0733a-1042-4017-be66-240a6e1e72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3A7CAA7-5974-456B-B52C-DA89D741037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1983F32-62F1-4018-99FB-C92EC33447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a0733a-1042-4017-be66-240a6e1e72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5CD6E81-43EC-43D1-A6A7-92D5D44FC6D2}">
  <ds:schemaRefs>
    <ds:schemaRef ds:uri="http://schemas.microsoft.com/office/2006/documentManagement/types"/>
    <ds:schemaRef ds:uri="http://purl.org/dc/terms/"/>
    <ds:schemaRef ds:uri="62a0733a-1042-4017-be66-240a6e1e725a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4515</TotalTime>
  <Words>174</Words>
  <Application>Microsoft Office PowerPoint</Application>
  <PresentationFormat>Szélesvásznú</PresentationFormat>
  <Paragraphs>98</Paragraphs>
  <Slides>2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</vt:i4>
      </vt:variant>
    </vt:vector>
  </HeadingPairs>
  <TitlesOfParts>
    <vt:vector size="11" baseType="lpstr">
      <vt:lpstr>Aharoni</vt:lpstr>
      <vt:lpstr>Aptos</vt:lpstr>
      <vt:lpstr>Arial</vt:lpstr>
      <vt:lpstr>Montserrat</vt:lpstr>
      <vt:lpstr>Montserrat Medium</vt:lpstr>
      <vt:lpstr>Montserrat SemiBold</vt:lpstr>
      <vt:lpstr>Tahoma</vt:lpstr>
      <vt:lpstr>Wingdings</vt:lpstr>
      <vt:lpstr>Office-téma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Tóth Gábor László</dc:creator>
  <cp:lastModifiedBy>Tóth-Pákozdi Renáta</cp:lastModifiedBy>
  <cp:revision>49</cp:revision>
  <cp:lastPrinted>2025-02-26T09:49:03Z</cp:lastPrinted>
  <dcterms:created xsi:type="dcterms:W3CDTF">2024-09-21T15:02:50Z</dcterms:created>
  <dcterms:modified xsi:type="dcterms:W3CDTF">2026-02-11T11:33:38Z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0x01010047967492EBC56445A53210664B4CE89F</vt:lpwstr>
  </property>
</Properties>
</file>